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10" r:id="rId3"/>
    <p:sldId id="364" r:id="rId4"/>
    <p:sldId id="312" r:id="rId5"/>
    <p:sldId id="316" r:id="rId6"/>
    <p:sldId id="378" r:id="rId7"/>
    <p:sldId id="372" r:id="rId8"/>
    <p:sldId id="389" r:id="rId9"/>
    <p:sldId id="390" r:id="rId10"/>
    <p:sldId id="395" r:id="rId11"/>
    <p:sldId id="397" r:id="rId12"/>
    <p:sldId id="402" r:id="rId13"/>
    <p:sldId id="403" r:id="rId14"/>
    <p:sldId id="404" r:id="rId15"/>
    <p:sldId id="405" r:id="rId16"/>
    <p:sldId id="407" r:id="rId17"/>
    <p:sldId id="408" r:id="rId18"/>
    <p:sldId id="30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FDDD"/>
    <a:srgbClr val="09213D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150" y="150"/>
      </p:cViewPr>
      <p:guideLst>
        <p:guide orient="horz" pos="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4C7E2-A6ED-4F98-A42C-4C53EB93F4B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2F45-B89E-4BCA-89CC-D233EEA7D7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2F45-B89E-4BCA-89CC-D233EEA7D78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C0FEA-3286-49AC-916C-C32785F11E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F6E3-368D-4658-BEF7-96218F3AB3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so.com/link?m=bITMuiS8%2FhlRmurcd3%2BN4PW8kY%2F2rxJ6TGYlzWbS0p1QptaCN9cjZAjjg06ONyCfbI6vDLcNop1WTWNQOGH%2BTvstmp4%2BsN%2BRjB3nYXio%2BYygFovWHyKT%2FeGA1YqStTPYO5Vk6P7Ofuzae5rTUA2ErjzpTBBzlz4UK3vs9tp9794prLhr2HmywL00haH1bYS6tkBQBxUbumwDtXSYjWKK6ZQ%3D%3D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3"/>
          <p:cNvSpPr>
            <a:spLocks noEditPoints="1"/>
          </p:cNvSpPr>
          <p:nvPr/>
        </p:nvSpPr>
        <p:spPr bwMode="auto">
          <a:xfrm>
            <a:off x="3694359" y="344932"/>
            <a:ext cx="4645930" cy="4643333"/>
          </a:xfrm>
          <a:custGeom>
            <a:avLst/>
            <a:gdLst>
              <a:gd name="T0" fmla="*/ 649 w 755"/>
              <a:gd name="T1" fmla="*/ 221 h 754"/>
              <a:gd name="T2" fmla="*/ 644 w 755"/>
              <a:gd name="T3" fmla="*/ 215 h 754"/>
              <a:gd name="T4" fmla="*/ 585 w 755"/>
              <a:gd name="T5" fmla="*/ 86 h 754"/>
              <a:gd name="T6" fmla="*/ 544 w 755"/>
              <a:gd name="T7" fmla="*/ 38 h 754"/>
              <a:gd name="T8" fmla="*/ 566 w 755"/>
              <a:gd name="T9" fmla="*/ 85 h 754"/>
              <a:gd name="T10" fmla="*/ 485 w 755"/>
              <a:gd name="T11" fmla="*/ 79 h 754"/>
              <a:gd name="T12" fmla="*/ 377 w 755"/>
              <a:gd name="T13" fmla="*/ 0 h 754"/>
              <a:gd name="T14" fmla="*/ 297 w 755"/>
              <a:gd name="T15" fmla="*/ 7 h 754"/>
              <a:gd name="T16" fmla="*/ 173 w 755"/>
              <a:gd name="T17" fmla="*/ 84 h 754"/>
              <a:gd name="T18" fmla="*/ 170 w 755"/>
              <a:gd name="T19" fmla="*/ 85 h 754"/>
              <a:gd name="T20" fmla="*/ 157 w 755"/>
              <a:gd name="T21" fmla="*/ 130 h 754"/>
              <a:gd name="T22" fmla="*/ 104 w 755"/>
              <a:gd name="T23" fmla="*/ 221 h 754"/>
              <a:gd name="T24" fmla="*/ 1 w 755"/>
              <a:gd name="T25" fmla="*/ 377 h 754"/>
              <a:gd name="T26" fmla="*/ 88 w 755"/>
              <a:gd name="T27" fmla="*/ 411 h 754"/>
              <a:gd name="T28" fmla="*/ 38 w 755"/>
              <a:gd name="T29" fmla="*/ 540 h 754"/>
              <a:gd name="T30" fmla="*/ 168 w 755"/>
              <a:gd name="T31" fmla="*/ 662 h 754"/>
              <a:gd name="T32" fmla="*/ 169 w 755"/>
              <a:gd name="T33" fmla="*/ 670 h 754"/>
              <a:gd name="T34" fmla="*/ 188 w 755"/>
              <a:gd name="T35" fmla="*/ 669 h 754"/>
              <a:gd name="T36" fmla="*/ 298 w 755"/>
              <a:gd name="T37" fmla="*/ 748 h 754"/>
              <a:gd name="T38" fmla="*/ 377 w 755"/>
              <a:gd name="T39" fmla="*/ 674 h 754"/>
              <a:gd name="T40" fmla="*/ 480 w 755"/>
              <a:gd name="T41" fmla="*/ 671 h 754"/>
              <a:gd name="T42" fmla="*/ 490 w 755"/>
              <a:gd name="T43" fmla="*/ 672 h 754"/>
              <a:gd name="T44" fmla="*/ 541 w 755"/>
              <a:gd name="T45" fmla="*/ 719 h 754"/>
              <a:gd name="T46" fmla="*/ 631 w 755"/>
              <a:gd name="T47" fmla="*/ 661 h 754"/>
              <a:gd name="T48" fmla="*/ 643 w 755"/>
              <a:gd name="T49" fmla="*/ 538 h 754"/>
              <a:gd name="T50" fmla="*/ 650 w 755"/>
              <a:gd name="T51" fmla="*/ 533 h 754"/>
              <a:gd name="T52" fmla="*/ 755 w 755"/>
              <a:gd name="T53" fmla="*/ 377 h 754"/>
              <a:gd name="T54" fmla="*/ 504 w 755"/>
              <a:gd name="T55" fmla="*/ 373 h 754"/>
              <a:gd name="T56" fmla="*/ 645 w 755"/>
              <a:gd name="T57" fmla="*/ 225 h 754"/>
              <a:gd name="T58" fmla="*/ 383 w 755"/>
              <a:gd name="T59" fmla="*/ 502 h 754"/>
              <a:gd name="T60" fmla="*/ 504 w 755"/>
              <a:gd name="T61" fmla="*/ 383 h 754"/>
              <a:gd name="T62" fmla="*/ 256 w 755"/>
              <a:gd name="T63" fmla="*/ 378 h 754"/>
              <a:gd name="T64" fmla="*/ 266 w 755"/>
              <a:gd name="T65" fmla="*/ 510 h 754"/>
              <a:gd name="T66" fmla="*/ 377 w 755"/>
              <a:gd name="T67" fmla="*/ 257 h 754"/>
              <a:gd name="T68" fmla="*/ 256 w 755"/>
              <a:gd name="T69" fmla="*/ 243 h 754"/>
              <a:gd name="T70" fmla="*/ 489 w 755"/>
              <a:gd name="T71" fmla="*/ 245 h 754"/>
              <a:gd name="T72" fmla="*/ 564 w 755"/>
              <a:gd name="T73" fmla="*/ 86 h 754"/>
              <a:gd name="T74" fmla="*/ 639 w 755"/>
              <a:gd name="T75" fmla="*/ 220 h 754"/>
              <a:gd name="T76" fmla="*/ 491 w 755"/>
              <a:gd name="T77" fmla="*/ 85 h 754"/>
              <a:gd name="T78" fmla="*/ 503 w 755"/>
              <a:gd name="T79" fmla="*/ 238 h 754"/>
              <a:gd name="T80" fmla="*/ 378 w 755"/>
              <a:gd name="T81" fmla="*/ 90 h 754"/>
              <a:gd name="T82" fmla="*/ 377 w 755"/>
              <a:gd name="T83" fmla="*/ 90 h 754"/>
              <a:gd name="T84" fmla="*/ 268 w 755"/>
              <a:gd name="T85" fmla="*/ 89 h 754"/>
              <a:gd name="T86" fmla="*/ 173 w 755"/>
              <a:gd name="T87" fmla="*/ 95 h 754"/>
              <a:gd name="T88" fmla="*/ 251 w 755"/>
              <a:gd name="T89" fmla="*/ 238 h 754"/>
              <a:gd name="T90" fmla="*/ 114 w 755"/>
              <a:gd name="T91" fmla="*/ 217 h 754"/>
              <a:gd name="T92" fmla="*/ 245 w 755"/>
              <a:gd name="T93" fmla="*/ 243 h 754"/>
              <a:gd name="T94" fmla="*/ 86 w 755"/>
              <a:gd name="T95" fmla="*/ 377 h 754"/>
              <a:gd name="T96" fmla="*/ 246 w 755"/>
              <a:gd name="T97" fmla="*/ 378 h 754"/>
              <a:gd name="T98" fmla="*/ 110 w 755"/>
              <a:gd name="T99" fmla="*/ 528 h 754"/>
              <a:gd name="T100" fmla="*/ 169 w 755"/>
              <a:gd name="T101" fmla="*/ 661 h 754"/>
              <a:gd name="T102" fmla="*/ 251 w 755"/>
              <a:gd name="T103" fmla="*/ 518 h 754"/>
              <a:gd name="T104" fmla="*/ 268 w 755"/>
              <a:gd name="T105" fmla="*/ 666 h 754"/>
              <a:gd name="T106" fmla="*/ 373 w 755"/>
              <a:gd name="T107" fmla="*/ 503 h 754"/>
              <a:gd name="T108" fmla="*/ 475 w 755"/>
              <a:gd name="T109" fmla="*/ 670 h 754"/>
              <a:gd name="T110" fmla="*/ 458 w 755"/>
              <a:gd name="T111" fmla="*/ 507 h 754"/>
              <a:gd name="T112" fmla="*/ 480 w 755"/>
              <a:gd name="T113" fmla="*/ 670 h 754"/>
              <a:gd name="T114" fmla="*/ 490 w 755"/>
              <a:gd name="T115" fmla="*/ 670 h 754"/>
              <a:gd name="T116" fmla="*/ 639 w 755"/>
              <a:gd name="T117" fmla="*/ 533 h 754"/>
              <a:gd name="T118" fmla="*/ 639 w 755"/>
              <a:gd name="T119" fmla="*/ 532 h 754"/>
              <a:gd name="T120" fmla="*/ 508 w 755"/>
              <a:gd name="T121" fmla="*/ 378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5" h="754">
                <a:moveTo>
                  <a:pt x="755" y="377"/>
                </a:moveTo>
                <a:cubicBezTo>
                  <a:pt x="727" y="377"/>
                  <a:pt x="702" y="377"/>
                  <a:pt x="679" y="377"/>
                </a:cubicBezTo>
                <a:cubicBezTo>
                  <a:pt x="679" y="374"/>
                  <a:pt x="677" y="372"/>
                  <a:pt x="675" y="372"/>
                </a:cubicBezTo>
                <a:cubicBezTo>
                  <a:pt x="672" y="363"/>
                  <a:pt x="670" y="353"/>
                  <a:pt x="667" y="344"/>
                </a:cubicBezTo>
                <a:cubicBezTo>
                  <a:pt x="657" y="305"/>
                  <a:pt x="650" y="266"/>
                  <a:pt x="646" y="225"/>
                </a:cubicBezTo>
                <a:cubicBezTo>
                  <a:pt x="648" y="224"/>
                  <a:pt x="649" y="223"/>
                  <a:pt x="649" y="221"/>
                </a:cubicBezTo>
                <a:cubicBezTo>
                  <a:pt x="653" y="220"/>
                  <a:pt x="658" y="220"/>
                  <a:pt x="662" y="220"/>
                </a:cubicBezTo>
                <a:cubicBezTo>
                  <a:pt x="679" y="218"/>
                  <a:pt x="698" y="217"/>
                  <a:pt x="717" y="215"/>
                </a:cubicBezTo>
                <a:cubicBezTo>
                  <a:pt x="717" y="214"/>
                  <a:pt x="717" y="214"/>
                  <a:pt x="717" y="214"/>
                </a:cubicBezTo>
                <a:cubicBezTo>
                  <a:pt x="703" y="215"/>
                  <a:pt x="690" y="217"/>
                  <a:pt x="677" y="218"/>
                </a:cubicBezTo>
                <a:cubicBezTo>
                  <a:pt x="668" y="218"/>
                  <a:pt x="658" y="219"/>
                  <a:pt x="649" y="220"/>
                </a:cubicBezTo>
                <a:cubicBezTo>
                  <a:pt x="649" y="217"/>
                  <a:pt x="647" y="215"/>
                  <a:pt x="644" y="215"/>
                </a:cubicBezTo>
                <a:cubicBezTo>
                  <a:pt x="644" y="215"/>
                  <a:pt x="643" y="215"/>
                  <a:pt x="642" y="216"/>
                </a:cubicBezTo>
                <a:cubicBezTo>
                  <a:pt x="630" y="199"/>
                  <a:pt x="619" y="181"/>
                  <a:pt x="611" y="162"/>
                </a:cubicBezTo>
                <a:cubicBezTo>
                  <a:pt x="601" y="141"/>
                  <a:pt x="593" y="117"/>
                  <a:pt x="586" y="90"/>
                </a:cubicBezTo>
                <a:cubicBezTo>
                  <a:pt x="586" y="90"/>
                  <a:pt x="586" y="90"/>
                  <a:pt x="586" y="90"/>
                </a:cubicBezTo>
                <a:cubicBezTo>
                  <a:pt x="586" y="89"/>
                  <a:pt x="586" y="88"/>
                  <a:pt x="586" y="87"/>
                </a:cubicBezTo>
                <a:cubicBezTo>
                  <a:pt x="586" y="87"/>
                  <a:pt x="585" y="86"/>
                  <a:pt x="585" y="86"/>
                </a:cubicBezTo>
                <a:cubicBezTo>
                  <a:pt x="600" y="89"/>
                  <a:pt x="615" y="91"/>
                  <a:pt x="631" y="93"/>
                </a:cubicBezTo>
                <a:cubicBezTo>
                  <a:pt x="629" y="92"/>
                  <a:pt x="629" y="92"/>
                  <a:pt x="629" y="92"/>
                </a:cubicBezTo>
                <a:cubicBezTo>
                  <a:pt x="613" y="90"/>
                  <a:pt x="599" y="88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71" y="71"/>
                  <a:pt x="558" y="56"/>
                  <a:pt x="544" y="38"/>
                </a:cubicBezTo>
                <a:cubicBezTo>
                  <a:pt x="541" y="36"/>
                  <a:pt x="541" y="36"/>
                  <a:pt x="541" y="36"/>
                </a:cubicBezTo>
                <a:cubicBezTo>
                  <a:pt x="555" y="54"/>
                  <a:pt x="569" y="71"/>
                  <a:pt x="583" y="85"/>
                </a:cubicBezTo>
                <a:cubicBezTo>
                  <a:pt x="583" y="85"/>
                  <a:pt x="583" y="85"/>
                  <a:pt x="583" y="85"/>
                </a:cubicBezTo>
                <a:cubicBezTo>
                  <a:pt x="582" y="84"/>
                  <a:pt x="582" y="84"/>
                  <a:pt x="581" y="84"/>
                </a:cubicBezTo>
                <a:cubicBezTo>
                  <a:pt x="580" y="84"/>
                  <a:pt x="580" y="84"/>
                  <a:pt x="579" y="85"/>
                </a:cubicBezTo>
                <a:cubicBezTo>
                  <a:pt x="574" y="85"/>
                  <a:pt x="570" y="85"/>
                  <a:pt x="566" y="85"/>
                </a:cubicBezTo>
                <a:cubicBezTo>
                  <a:pt x="539" y="85"/>
                  <a:pt x="515" y="85"/>
                  <a:pt x="490" y="83"/>
                </a:cubicBezTo>
                <a:cubicBezTo>
                  <a:pt x="490" y="81"/>
                  <a:pt x="488" y="79"/>
                  <a:pt x="486" y="79"/>
                </a:cubicBezTo>
                <a:cubicBezTo>
                  <a:pt x="477" y="58"/>
                  <a:pt x="468" y="33"/>
                  <a:pt x="459" y="7"/>
                </a:cubicBezTo>
                <a:cubicBezTo>
                  <a:pt x="457" y="6"/>
                  <a:pt x="457" y="6"/>
                  <a:pt x="457" y="6"/>
                </a:cubicBezTo>
                <a:cubicBezTo>
                  <a:pt x="461" y="16"/>
                  <a:pt x="464" y="24"/>
                  <a:pt x="467" y="33"/>
                </a:cubicBezTo>
                <a:cubicBezTo>
                  <a:pt x="473" y="49"/>
                  <a:pt x="479" y="65"/>
                  <a:pt x="485" y="79"/>
                </a:cubicBezTo>
                <a:cubicBezTo>
                  <a:pt x="483" y="79"/>
                  <a:pt x="481" y="81"/>
                  <a:pt x="480" y="83"/>
                </a:cubicBezTo>
                <a:cubicBezTo>
                  <a:pt x="447" y="84"/>
                  <a:pt x="415" y="84"/>
                  <a:pt x="383" y="83"/>
                </a:cubicBezTo>
                <a:cubicBezTo>
                  <a:pt x="382" y="81"/>
                  <a:pt x="380" y="80"/>
                  <a:pt x="378" y="80"/>
                </a:cubicBezTo>
                <a:cubicBezTo>
                  <a:pt x="378" y="55"/>
                  <a:pt x="378" y="29"/>
                  <a:pt x="378" y="0"/>
                </a:cubicBezTo>
                <a:cubicBezTo>
                  <a:pt x="378" y="0"/>
                  <a:pt x="378" y="0"/>
                  <a:pt x="378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77" y="29"/>
                  <a:pt x="377" y="55"/>
                  <a:pt x="377" y="80"/>
                </a:cubicBezTo>
                <a:cubicBezTo>
                  <a:pt x="375" y="80"/>
                  <a:pt x="373" y="81"/>
                  <a:pt x="373" y="83"/>
                </a:cubicBezTo>
                <a:cubicBezTo>
                  <a:pt x="340" y="84"/>
                  <a:pt x="307" y="84"/>
                  <a:pt x="273" y="83"/>
                </a:cubicBezTo>
                <a:cubicBezTo>
                  <a:pt x="273" y="81"/>
                  <a:pt x="272" y="80"/>
                  <a:pt x="270" y="79"/>
                </a:cubicBezTo>
                <a:cubicBezTo>
                  <a:pt x="279" y="58"/>
                  <a:pt x="288" y="33"/>
                  <a:pt x="298" y="6"/>
                </a:cubicBezTo>
                <a:cubicBezTo>
                  <a:pt x="297" y="7"/>
                  <a:pt x="297" y="7"/>
                  <a:pt x="297" y="7"/>
                </a:cubicBezTo>
                <a:cubicBezTo>
                  <a:pt x="287" y="33"/>
                  <a:pt x="278" y="58"/>
                  <a:pt x="269" y="79"/>
                </a:cubicBezTo>
                <a:cubicBezTo>
                  <a:pt x="269" y="79"/>
                  <a:pt x="269" y="79"/>
                  <a:pt x="268" y="79"/>
                </a:cubicBezTo>
                <a:cubicBezTo>
                  <a:pt x="266" y="79"/>
                  <a:pt x="264" y="81"/>
                  <a:pt x="263" y="83"/>
                </a:cubicBezTo>
                <a:cubicBezTo>
                  <a:pt x="237" y="85"/>
                  <a:pt x="211" y="86"/>
                  <a:pt x="182" y="85"/>
                </a:cubicBezTo>
                <a:cubicBezTo>
                  <a:pt x="180" y="85"/>
                  <a:pt x="177" y="85"/>
                  <a:pt x="175" y="85"/>
                </a:cubicBezTo>
                <a:cubicBezTo>
                  <a:pt x="174" y="84"/>
                  <a:pt x="174" y="84"/>
                  <a:pt x="173" y="84"/>
                </a:cubicBezTo>
                <a:cubicBezTo>
                  <a:pt x="173" y="84"/>
                  <a:pt x="173" y="84"/>
                  <a:pt x="172" y="84"/>
                </a:cubicBezTo>
                <a:cubicBezTo>
                  <a:pt x="187" y="70"/>
                  <a:pt x="200" y="54"/>
                  <a:pt x="214" y="36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198" y="56"/>
                  <a:pt x="184" y="71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56" y="88"/>
                  <a:pt x="142" y="90"/>
                  <a:pt x="126" y="92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40" y="91"/>
                  <a:pt x="155" y="89"/>
                  <a:pt x="169" y="86"/>
                </a:cubicBezTo>
                <a:cubicBezTo>
                  <a:pt x="168" y="87"/>
                  <a:pt x="168" y="88"/>
                  <a:pt x="168" y="90"/>
                </a:cubicBezTo>
                <a:cubicBezTo>
                  <a:pt x="168" y="90"/>
                  <a:pt x="168" y="91"/>
                  <a:pt x="168" y="92"/>
                </a:cubicBezTo>
                <a:cubicBezTo>
                  <a:pt x="165" y="106"/>
                  <a:pt x="161" y="118"/>
                  <a:pt x="157" y="130"/>
                </a:cubicBezTo>
                <a:cubicBezTo>
                  <a:pt x="146" y="163"/>
                  <a:pt x="132" y="190"/>
                  <a:pt x="113" y="216"/>
                </a:cubicBezTo>
                <a:cubicBezTo>
                  <a:pt x="112" y="215"/>
                  <a:pt x="111" y="215"/>
                  <a:pt x="110" y="215"/>
                </a:cubicBezTo>
                <a:cubicBezTo>
                  <a:pt x="107" y="215"/>
                  <a:pt x="105" y="217"/>
                  <a:pt x="104" y="220"/>
                </a:cubicBezTo>
                <a:cubicBezTo>
                  <a:pt x="84" y="218"/>
                  <a:pt x="62" y="216"/>
                  <a:pt x="38" y="214"/>
                </a:cubicBezTo>
                <a:cubicBezTo>
                  <a:pt x="38" y="215"/>
                  <a:pt x="38" y="215"/>
                  <a:pt x="38" y="215"/>
                </a:cubicBezTo>
                <a:cubicBezTo>
                  <a:pt x="62" y="217"/>
                  <a:pt x="84" y="219"/>
                  <a:pt x="104" y="221"/>
                </a:cubicBezTo>
                <a:cubicBezTo>
                  <a:pt x="105" y="223"/>
                  <a:pt x="107" y="225"/>
                  <a:pt x="109" y="225"/>
                </a:cubicBezTo>
                <a:cubicBezTo>
                  <a:pt x="107" y="249"/>
                  <a:pt x="104" y="272"/>
                  <a:pt x="99" y="294"/>
                </a:cubicBezTo>
                <a:cubicBezTo>
                  <a:pt x="94" y="320"/>
                  <a:pt x="88" y="345"/>
                  <a:pt x="81" y="372"/>
                </a:cubicBezTo>
                <a:cubicBezTo>
                  <a:pt x="81" y="372"/>
                  <a:pt x="81" y="372"/>
                  <a:pt x="81" y="372"/>
                </a:cubicBezTo>
                <a:cubicBezTo>
                  <a:pt x="78" y="372"/>
                  <a:pt x="75" y="374"/>
                  <a:pt x="75" y="377"/>
                </a:cubicBezTo>
                <a:cubicBezTo>
                  <a:pt x="52" y="377"/>
                  <a:pt x="28" y="377"/>
                  <a:pt x="1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1" y="378"/>
                  <a:pt x="1" y="378"/>
                  <a:pt x="1" y="378"/>
                </a:cubicBezTo>
                <a:cubicBezTo>
                  <a:pt x="28" y="378"/>
                  <a:pt x="52" y="378"/>
                  <a:pt x="75" y="378"/>
                </a:cubicBezTo>
                <a:cubicBezTo>
                  <a:pt x="76" y="380"/>
                  <a:pt x="78" y="382"/>
                  <a:pt x="80" y="382"/>
                </a:cubicBezTo>
                <a:cubicBezTo>
                  <a:pt x="83" y="392"/>
                  <a:pt x="86" y="401"/>
                  <a:pt x="88" y="411"/>
                </a:cubicBezTo>
                <a:cubicBezTo>
                  <a:pt x="98" y="450"/>
                  <a:pt x="105" y="487"/>
                  <a:pt x="109" y="528"/>
                </a:cubicBezTo>
                <a:cubicBezTo>
                  <a:pt x="106" y="528"/>
                  <a:pt x="104" y="531"/>
                  <a:pt x="104" y="533"/>
                </a:cubicBezTo>
                <a:cubicBezTo>
                  <a:pt x="104" y="534"/>
                  <a:pt x="104" y="534"/>
                  <a:pt x="104" y="534"/>
                </a:cubicBezTo>
                <a:cubicBezTo>
                  <a:pt x="101" y="534"/>
                  <a:pt x="97" y="534"/>
                  <a:pt x="93" y="535"/>
                </a:cubicBezTo>
                <a:cubicBezTo>
                  <a:pt x="76" y="536"/>
                  <a:pt x="58" y="538"/>
                  <a:pt x="38" y="540"/>
                </a:cubicBezTo>
                <a:cubicBezTo>
                  <a:pt x="38" y="540"/>
                  <a:pt x="38" y="540"/>
                  <a:pt x="38" y="540"/>
                </a:cubicBezTo>
                <a:cubicBezTo>
                  <a:pt x="52" y="539"/>
                  <a:pt x="65" y="538"/>
                  <a:pt x="78" y="537"/>
                </a:cubicBezTo>
                <a:cubicBezTo>
                  <a:pt x="87" y="536"/>
                  <a:pt x="96" y="535"/>
                  <a:pt x="104" y="535"/>
                </a:cubicBezTo>
                <a:cubicBezTo>
                  <a:pt x="105" y="537"/>
                  <a:pt x="107" y="539"/>
                  <a:pt x="109" y="539"/>
                </a:cubicBezTo>
                <a:cubicBezTo>
                  <a:pt x="110" y="539"/>
                  <a:pt x="111" y="538"/>
                  <a:pt x="112" y="538"/>
                </a:cubicBezTo>
                <a:cubicBezTo>
                  <a:pt x="125" y="555"/>
                  <a:pt x="135" y="573"/>
                  <a:pt x="145" y="592"/>
                </a:cubicBezTo>
                <a:cubicBezTo>
                  <a:pt x="154" y="613"/>
                  <a:pt x="162" y="635"/>
                  <a:pt x="168" y="662"/>
                </a:cubicBezTo>
                <a:cubicBezTo>
                  <a:pt x="167" y="663"/>
                  <a:pt x="167" y="664"/>
                  <a:pt x="167" y="666"/>
                </a:cubicBezTo>
                <a:cubicBezTo>
                  <a:pt x="167" y="666"/>
                  <a:pt x="167" y="667"/>
                  <a:pt x="167" y="668"/>
                </a:cubicBezTo>
                <a:cubicBezTo>
                  <a:pt x="154" y="665"/>
                  <a:pt x="139" y="663"/>
                  <a:pt x="124" y="661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32" y="663"/>
                  <a:pt x="137" y="664"/>
                  <a:pt x="142" y="665"/>
                </a:cubicBezTo>
                <a:cubicBezTo>
                  <a:pt x="151" y="666"/>
                  <a:pt x="160" y="668"/>
                  <a:pt x="169" y="670"/>
                </a:cubicBezTo>
                <a:cubicBezTo>
                  <a:pt x="169" y="670"/>
                  <a:pt x="170" y="670"/>
                  <a:pt x="171" y="671"/>
                </a:cubicBezTo>
                <a:cubicBezTo>
                  <a:pt x="185" y="684"/>
                  <a:pt x="198" y="699"/>
                  <a:pt x="211" y="717"/>
                </a:cubicBezTo>
                <a:cubicBezTo>
                  <a:pt x="214" y="719"/>
                  <a:pt x="214" y="719"/>
                  <a:pt x="214" y="719"/>
                </a:cubicBezTo>
                <a:cubicBezTo>
                  <a:pt x="201" y="700"/>
                  <a:pt x="187" y="684"/>
                  <a:pt x="173" y="671"/>
                </a:cubicBezTo>
                <a:cubicBezTo>
                  <a:pt x="173" y="670"/>
                  <a:pt x="174" y="670"/>
                  <a:pt x="175" y="670"/>
                </a:cubicBezTo>
                <a:cubicBezTo>
                  <a:pt x="179" y="670"/>
                  <a:pt x="184" y="670"/>
                  <a:pt x="188" y="669"/>
                </a:cubicBezTo>
                <a:cubicBezTo>
                  <a:pt x="215" y="669"/>
                  <a:pt x="239" y="670"/>
                  <a:pt x="264" y="671"/>
                </a:cubicBezTo>
                <a:cubicBezTo>
                  <a:pt x="264" y="671"/>
                  <a:pt x="264" y="671"/>
                  <a:pt x="264" y="672"/>
                </a:cubicBezTo>
                <a:cubicBezTo>
                  <a:pt x="264" y="674"/>
                  <a:pt x="266" y="677"/>
                  <a:pt x="269" y="677"/>
                </a:cubicBezTo>
                <a:cubicBezTo>
                  <a:pt x="269" y="677"/>
                  <a:pt x="269" y="677"/>
                  <a:pt x="270" y="677"/>
                </a:cubicBezTo>
                <a:cubicBezTo>
                  <a:pt x="278" y="698"/>
                  <a:pt x="287" y="722"/>
                  <a:pt x="297" y="748"/>
                </a:cubicBezTo>
                <a:cubicBezTo>
                  <a:pt x="298" y="748"/>
                  <a:pt x="298" y="748"/>
                  <a:pt x="298" y="748"/>
                </a:cubicBezTo>
                <a:cubicBezTo>
                  <a:pt x="294" y="739"/>
                  <a:pt x="291" y="730"/>
                  <a:pt x="288" y="722"/>
                </a:cubicBezTo>
                <a:cubicBezTo>
                  <a:pt x="282" y="706"/>
                  <a:pt x="276" y="690"/>
                  <a:pt x="271" y="676"/>
                </a:cubicBezTo>
                <a:cubicBezTo>
                  <a:pt x="273" y="676"/>
                  <a:pt x="274" y="674"/>
                  <a:pt x="274" y="672"/>
                </a:cubicBezTo>
                <a:cubicBezTo>
                  <a:pt x="274" y="671"/>
                  <a:pt x="274" y="671"/>
                  <a:pt x="274" y="671"/>
                </a:cubicBezTo>
                <a:cubicBezTo>
                  <a:pt x="308" y="670"/>
                  <a:pt x="341" y="670"/>
                  <a:pt x="373" y="672"/>
                </a:cubicBezTo>
                <a:cubicBezTo>
                  <a:pt x="374" y="673"/>
                  <a:pt x="376" y="674"/>
                  <a:pt x="377" y="674"/>
                </a:cubicBezTo>
                <a:cubicBezTo>
                  <a:pt x="377" y="699"/>
                  <a:pt x="377" y="725"/>
                  <a:pt x="377" y="754"/>
                </a:cubicBezTo>
                <a:cubicBezTo>
                  <a:pt x="377" y="754"/>
                  <a:pt x="377" y="754"/>
                  <a:pt x="377" y="754"/>
                </a:cubicBezTo>
                <a:cubicBezTo>
                  <a:pt x="378" y="754"/>
                  <a:pt x="378" y="754"/>
                  <a:pt x="378" y="754"/>
                </a:cubicBezTo>
                <a:cubicBezTo>
                  <a:pt x="378" y="725"/>
                  <a:pt x="378" y="699"/>
                  <a:pt x="378" y="674"/>
                </a:cubicBezTo>
                <a:cubicBezTo>
                  <a:pt x="380" y="674"/>
                  <a:pt x="381" y="673"/>
                  <a:pt x="382" y="672"/>
                </a:cubicBezTo>
                <a:cubicBezTo>
                  <a:pt x="414" y="670"/>
                  <a:pt x="446" y="670"/>
                  <a:pt x="480" y="671"/>
                </a:cubicBezTo>
                <a:cubicBezTo>
                  <a:pt x="480" y="671"/>
                  <a:pt x="480" y="671"/>
                  <a:pt x="480" y="672"/>
                </a:cubicBezTo>
                <a:cubicBezTo>
                  <a:pt x="480" y="674"/>
                  <a:pt x="482" y="676"/>
                  <a:pt x="484" y="677"/>
                </a:cubicBezTo>
                <a:cubicBezTo>
                  <a:pt x="476" y="698"/>
                  <a:pt x="467" y="722"/>
                  <a:pt x="457" y="748"/>
                </a:cubicBezTo>
                <a:cubicBezTo>
                  <a:pt x="459" y="748"/>
                  <a:pt x="459" y="748"/>
                  <a:pt x="459" y="748"/>
                </a:cubicBezTo>
                <a:cubicBezTo>
                  <a:pt x="468" y="722"/>
                  <a:pt x="477" y="698"/>
                  <a:pt x="485" y="677"/>
                </a:cubicBezTo>
                <a:cubicBezTo>
                  <a:pt x="488" y="676"/>
                  <a:pt x="490" y="674"/>
                  <a:pt x="490" y="672"/>
                </a:cubicBezTo>
                <a:cubicBezTo>
                  <a:pt x="490" y="671"/>
                  <a:pt x="490" y="671"/>
                  <a:pt x="490" y="671"/>
                </a:cubicBezTo>
                <a:cubicBezTo>
                  <a:pt x="517" y="670"/>
                  <a:pt x="545" y="669"/>
                  <a:pt x="574" y="670"/>
                </a:cubicBezTo>
                <a:cubicBezTo>
                  <a:pt x="576" y="670"/>
                  <a:pt x="577" y="670"/>
                  <a:pt x="579" y="670"/>
                </a:cubicBezTo>
                <a:cubicBezTo>
                  <a:pt x="580" y="670"/>
                  <a:pt x="581" y="671"/>
                  <a:pt x="582" y="671"/>
                </a:cubicBezTo>
                <a:cubicBezTo>
                  <a:pt x="582" y="671"/>
                  <a:pt x="582" y="671"/>
                  <a:pt x="582" y="671"/>
                </a:cubicBezTo>
                <a:cubicBezTo>
                  <a:pt x="568" y="685"/>
                  <a:pt x="555" y="700"/>
                  <a:pt x="541" y="719"/>
                </a:cubicBezTo>
                <a:cubicBezTo>
                  <a:pt x="544" y="717"/>
                  <a:pt x="544" y="717"/>
                  <a:pt x="544" y="717"/>
                </a:cubicBezTo>
                <a:cubicBezTo>
                  <a:pt x="558" y="699"/>
                  <a:pt x="571" y="683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99" y="667"/>
                  <a:pt x="614" y="665"/>
                  <a:pt x="629" y="663"/>
                </a:cubicBezTo>
                <a:cubicBezTo>
                  <a:pt x="631" y="661"/>
                  <a:pt x="631" y="661"/>
                  <a:pt x="631" y="661"/>
                </a:cubicBezTo>
                <a:cubicBezTo>
                  <a:pt x="627" y="662"/>
                  <a:pt x="623" y="662"/>
                  <a:pt x="618" y="663"/>
                </a:cubicBezTo>
                <a:cubicBezTo>
                  <a:pt x="607" y="664"/>
                  <a:pt x="597" y="666"/>
                  <a:pt x="586" y="668"/>
                </a:cubicBezTo>
                <a:cubicBezTo>
                  <a:pt x="587" y="667"/>
                  <a:pt x="587" y="667"/>
                  <a:pt x="587" y="666"/>
                </a:cubicBezTo>
                <a:cubicBezTo>
                  <a:pt x="587" y="665"/>
                  <a:pt x="587" y="664"/>
                  <a:pt x="587" y="663"/>
                </a:cubicBezTo>
                <a:cubicBezTo>
                  <a:pt x="590" y="649"/>
                  <a:pt x="594" y="636"/>
                  <a:pt x="598" y="624"/>
                </a:cubicBezTo>
                <a:cubicBezTo>
                  <a:pt x="609" y="591"/>
                  <a:pt x="624" y="564"/>
                  <a:pt x="643" y="538"/>
                </a:cubicBezTo>
                <a:cubicBezTo>
                  <a:pt x="643" y="538"/>
                  <a:pt x="644" y="539"/>
                  <a:pt x="645" y="539"/>
                </a:cubicBezTo>
                <a:cubicBezTo>
                  <a:pt x="647" y="539"/>
                  <a:pt x="649" y="537"/>
                  <a:pt x="650" y="535"/>
                </a:cubicBezTo>
                <a:cubicBezTo>
                  <a:pt x="670" y="536"/>
                  <a:pt x="692" y="538"/>
                  <a:pt x="717" y="540"/>
                </a:cubicBezTo>
                <a:cubicBezTo>
                  <a:pt x="717" y="540"/>
                  <a:pt x="717" y="540"/>
                  <a:pt x="717" y="540"/>
                </a:cubicBezTo>
                <a:cubicBezTo>
                  <a:pt x="693" y="537"/>
                  <a:pt x="670" y="535"/>
                  <a:pt x="650" y="534"/>
                </a:cubicBezTo>
                <a:cubicBezTo>
                  <a:pt x="650" y="534"/>
                  <a:pt x="650" y="534"/>
                  <a:pt x="650" y="533"/>
                </a:cubicBezTo>
                <a:cubicBezTo>
                  <a:pt x="650" y="531"/>
                  <a:pt x="648" y="529"/>
                  <a:pt x="646" y="528"/>
                </a:cubicBezTo>
                <a:cubicBezTo>
                  <a:pt x="648" y="505"/>
                  <a:pt x="652" y="483"/>
                  <a:pt x="656" y="460"/>
                </a:cubicBezTo>
                <a:cubicBezTo>
                  <a:pt x="661" y="434"/>
                  <a:pt x="667" y="408"/>
                  <a:pt x="675" y="382"/>
                </a:cubicBezTo>
                <a:cubicBezTo>
                  <a:pt x="677" y="381"/>
                  <a:pt x="678" y="380"/>
                  <a:pt x="678" y="378"/>
                </a:cubicBezTo>
                <a:cubicBezTo>
                  <a:pt x="702" y="378"/>
                  <a:pt x="727" y="378"/>
                  <a:pt x="755" y="378"/>
                </a:cubicBezTo>
                <a:cubicBezTo>
                  <a:pt x="755" y="377"/>
                  <a:pt x="755" y="377"/>
                  <a:pt x="755" y="377"/>
                </a:cubicBezTo>
                <a:cubicBezTo>
                  <a:pt x="755" y="377"/>
                  <a:pt x="755" y="377"/>
                  <a:pt x="755" y="377"/>
                </a:cubicBezTo>
                <a:close/>
                <a:moveTo>
                  <a:pt x="673" y="372"/>
                </a:moveTo>
                <a:cubicBezTo>
                  <a:pt x="670" y="372"/>
                  <a:pt x="668" y="374"/>
                  <a:pt x="668" y="377"/>
                </a:cubicBezTo>
                <a:cubicBezTo>
                  <a:pt x="668" y="377"/>
                  <a:pt x="668" y="377"/>
                  <a:pt x="668" y="377"/>
                </a:cubicBezTo>
                <a:cubicBezTo>
                  <a:pt x="599" y="377"/>
                  <a:pt x="548" y="377"/>
                  <a:pt x="508" y="377"/>
                </a:cubicBezTo>
                <a:cubicBezTo>
                  <a:pt x="508" y="375"/>
                  <a:pt x="506" y="373"/>
                  <a:pt x="504" y="373"/>
                </a:cubicBezTo>
                <a:cubicBezTo>
                  <a:pt x="500" y="335"/>
                  <a:pt x="500" y="297"/>
                  <a:pt x="504" y="248"/>
                </a:cubicBezTo>
                <a:cubicBezTo>
                  <a:pt x="507" y="247"/>
                  <a:pt x="509" y="245"/>
                  <a:pt x="509" y="243"/>
                </a:cubicBezTo>
                <a:cubicBezTo>
                  <a:pt x="509" y="243"/>
                  <a:pt x="509" y="242"/>
                  <a:pt x="509" y="242"/>
                </a:cubicBezTo>
                <a:cubicBezTo>
                  <a:pt x="544" y="238"/>
                  <a:pt x="586" y="231"/>
                  <a:pt x="639" y="222"/>
                </a:cubicBezTo>
                <a:cubicBezTo>
                  <a:pt x="640" y="224"/>
                  <a:pt x="642" y="226"/>
                  <a:pt x="644" y="226"/>
                </a:cubicBezTo>
                <a:cubicBezTo>
                  <a:pt x="645" y="226"/>
                  <a:pt x="645" y="225"/>
                  <a:pt x="645" y="225"/>
                </a:cubicBezTo>
                <a:cubicBezTo>
                  <a:pt x="649" y="276"/>
                  <a:pt x="659" y="322"/>
                  <a:pt x="673" y="372"/>
                </a:cubicBezTo>
                <a:close/>
                <a:moveTo>
                  <a:pt x="503" y="507"/>
                </a:moveTo>
                <a:cubicBezTo>
                  <a:pt x="501" y="507"/>
                  <a:pt x="499" y="509"/>
                  <a:pt x="498" y="511"/>
                </a:cubicBezTo>
                <a:cubicBezTo>
                  <a:pt x="467" y="506"/>
                  <a:pt x="440" y="504"/>
                  <a:pt x="415" y="503"/>
                </a:cubicBezTo>
                <a:cubicBezTo>
                  <a:pt x="404" y="502"/>
                  <a:pt x="393" y="502"/>
                  <a:pt x="383" y="502"/>
                </a:cubicBezTo>
                <a:cubicBezTo>
                  <a:pt x="383" y="502"/>
                  <a:pt x="383" y="502"/>
                  <a:pt x="383" y="502"/>
                </a:cubicBezTo>
                <a:cubicBezTo>
                  <a:pt x="383" y="499"/>
                  <a:pt x="381" y="497"/>
                  <a:pt x="378" y="497"/>
                </a:cubicBezTo>
                <a:cubicBezTo>
                  <a:pt x="378" y="445"/>
                  <a:pt x="378" y="411"/>
                  <a:pt x="378" y="378"/>
                </a:cubicBezTo>
                <a:cubicBezTo>
                  <a:pt x="412" y="378"/>
                  <a:pt x="446" y="378"/>
                  <a:pt x="498" y="378"/>
                </a:cubicBezTo>
                <a:cubicBezTo>
                  <a:pt x="498" y="378"/>
                  <a:pt x="498" y="378"/>
                  <a:pt x="498" y="378"/>
                </a:cubicBezTo>
                <a:cubicBezTo>
                  <a:pt x="498" y="380"/>
                  <a:pt x="500" y="383"/>
                  <a:pt x="503" y="383"/>
                </a:cubicBezTo>
                <a:cubicBezTo>
                  <a:pt x="503" y="383"/>
                  <a:pt x="503" y="383"/>
                  <a:pt x="504" y="383"/>
                </a:cubicBezTo>
                <a:cubicBezTo>
                  <a:pt x="503" y="384"/>
                  <a:pt x="503" y="385"/>
                  <a:pt x="503" y="386"/>
                </a:cubicBezTo>
                <a:cubicBezTo>
                  <a:pt x="499" y="423"/>
                  <a:pt x="500" y="459"/>
                  <a:pt x="504" y="507"/>
                </a:cubicBezTo>
                <a:cubicBezTo>
                  <a:pt x="503" y="507"/>
                  <a:pt x="503" y="507"/>
                  <a:pt x="503" y="507"/>
                </a:cubicBezTo>
                <a:close/>
                <a:moveTo>
                  <a:pt x="252" y="508"/>
                </a:moveTo>
                <a:cubicBezTo>
                  <a:pt x="256" y="458"/>
                  <a:pt x="256" y="421"/>
                  <a:pt x="252" y="383"/>
                </a:cubicBezTo>
                <a:cubicBezTo>
                  <a:pt x="254" y="382"/>
                  <a:pt x="256" y="380"/>
                  <a:pt x="256" y="378"/>
                </a:cubicBezTo>
                <a:cubicBezTo>
                  <a:pt x="256" y="378"/>
                  <a:pt x="256" y="378"/>
                  <a:pt x="256" y="378"/>
                </a:cubicBezTo>
                <a:cubicBezTo>
                  <a:pt x="309" y="378"/>
                  <a:pt x="343" y="378"/>
                  <a:pt x="377" y="378"/>
                </a:cubicBezTo>
                <a:cubicBezTo>
                  <a:pt x="377" y="411"/>
                  <a:pt x="377" y="445"/>
                  <a:pt x="377" y="497"/>
                </a:cubicBezTo>
                <a:cubicBezTo>
                  <a:pt x="375" y="497"/>
                  <a:pt x="372" y="499"/>
                  <a:pt x="372" y="502"/>
                </a:cubicBezTo>
                <a:cubicBezTo>
                  <a:pt x="372" y="502"/>
                  <a:pt x="372" y="502"/>
                  <a:pt x="372" y="502"/>
                </a:cubicBezTo>
                <a:cubicBezTo>
                  <a:pt x="340" y="502"/>
                  <a:pt x="307" y="504"/>
                  <a:pt x="266" y="510"/>
                </a:cubicBezTo>
                <a:cubicBezTo>
                  <a:pt x="263" y="510"/>
                  <a:pt x="259" y="511"/>
                  <a:pt x="255" y="511"/>
                </a:cubicBezTo>
                <a:cubicBezTo>
                  <a:pt x="255" y="509"/>
                  <a:pt x="253" y="508"/>
                  <a:pt x="252" y="508"/>
                </a:cubicBezTo>
                <a:close/>
                <a:moveTo>
                  <a:pt x="256" y="243"/>
                </a:moveTo>
                <a:cubicBezTo>
                  <a:pt x="288" y="248"/>
                  <a:pt x="315" y="251"/>
                  <a:pt x="340" y="252"/>
                </a:cubicBezTo>
                <a:cubicBezTo>
                  <a:pt x="351" y="252"/>
                  <a:pt x="362" y="252"/>
                  <a:pt x="372" y="252"/>
                </a:cubicBezTo>
                <a:cubicBezTo>
                  <a:pt x="373" y="255"/>
                  <a:pt x="375" y="257"/>
                  <a:pt x="377" y="257"/>
                </a:cubicBezTo>
                <a:cubicBezTo>
                  <a:pt x="377" y="309"/>
                  <a:pt x="377" y="343"/>
                  <a:pt x="377" y="377"/>
                </a:cubicBezTo>
                <a:cubicBezTo>
                  <a:pt x="343" y="377"/>
                  <a:pt x="309" y="377"/>
                  <a:pt x="256" y="377"/>
                </a:cubicBezTo>
                <a:cubicBezTo>
                  <a:pt x="256" y="375"/>
                  <a:pt x="254" y="373"/>
                  <a:pt x="252" y="372"/>
                </a:cubicBezTo>
                <a:cubicBezTo>
                  <a:pt x="252" y="371"/>
                  <a:pt x="252" y="370"/>
                  <a:pt x="252" y="369"/>
                </a:cubicBezTo>
                <a:cubicBezTo>
                  <a:pt x="256" y="332"/>
                  <a:pt x="256" y="296"/>
                  <a:pt x="252" y="248"/>
                </a:cubicBezTo>
                <a:cubicBezTo>
                  <a:pt x="254" y="247"/>
                  <a:pt x="255" y="246"/>
                  <a:pt x="256" y="243"/>
                </a:cubicBezTo>
                <a:close/>
                <a:moveTo>
                  <a:pt x="503" y="372"/>
                </a:moveTo>
                <a:cubicBezTo>
                  <a:pt x="500" y="372"/>
                  <a:pt x="498" y="374"/>
                  <a:pt x="498" y="377"/>
                </a:cubicBezTo>
                <a:cubicBezTo>
                  <a:pt x="446" y="377"/>
                  <a:pt x="412" y="377"/>
                  <a:pt x="378" y="377"/>
                </a:cubicBezTo>
                <a:cubicBezTo>
                  <a:pt x="378" y="343"/>
                  <a:pt x="378" y="309"/>
                  <a:pt x="378" y="257"/>
                </a:cubicBezTo>
                <a:cubicBezTo>
                  <a:pt x="381" y="257"/>
                  <a:pt x="383" y="255"/>
                  <a:pt x="383" y="252"/>
                </a:cubicBezTo>
                <a:cubicBezTo>
                  <a:pt x="416" y="253"/>
                  <a:pt x="448" y="251"/>
                  <a:pt x="489" y="245"/>
                </a:cubicBezTo>
                <a:cubicBezTo>
                  <a:pt x="492" y="245"/>
                  <a:pt x="495" y="244"/>
                  <a:pt x="498" y="244"/>
                </a:cubicBezTo>
                <a:cubicBezTo>
                  <a:pt x="499" y="246"/>
                  <a:pt x="501" y="248"/>
                  <a:pt x="503" y="248"/>
                </a:cubicBezTo>
                <a:cubicBezTo>
                  <a:pt x="503" y="248"/>
                  <a:pt x="503" y="248"/>
                  <a:pt x="503" y="248"/>
                </a:cubicBezTo>
                <a:cubicBezTo>
                  <a:pt x="499" y="297"/>
                  <a:pt x="499" y="335"/>
                  <a:pt x="504" y="372"/>
                </a:cubicBezTo>
                <a:cubicBezTo>
                  <a:pt x="503" y="372"/>
                  <a:pt x="503" y="372"/>
                  <a:pt x="503" y="372"/>
                </a:cubicBezTo>
                <a:close/>
                <a:moveTo>
                  <a:pt x="564" y="86"/>
                </a:moveTo>
                <a:cubicBezTo>
                  <a:pt x="568" y="86"/>
                  <a:pt x="573" y="86"/>
                  <a:pt x="577" y="86"/>
                </a:cubicBezTo>
                <a:cubicBezTo>
                  <a:pt x="576" y="87"/>
                  <a:pt x="576" y="88"/>
                  <a:pt x="576" y="90"/>
                </a:cubicBezTo>
                <a:cubicBezTo>
                  <a:pt x="576" y="92"/>
                  <a:pt x="578" y="95"/>
                  <a:pt x="581" y="95"/>
                </a:cubicBezTo>
                <a:cubicBezTo>
                  <a:pt x="583" y="95"/>
                  <a:pt x="585" y="94"/>
                  <a:pt x="586" y="92"/>
                </a:cubicBezTo>
                <a:cubicBezTo>
                  <a:pt x="599" y="144"/>
                  <a:pt x="615" y="181"/>
                  <a:pt x="641" y="216"/>
                </a:cubicBezTo>
                <a:cubicBezTo>
                  <a:pt x="640" y="217"/>
                  <a:pt x="639" y="219"/>
                  <a:pt x="639" y="220"/>
                </a:cubicBezTo>
                <a:cubicBezTo>
                  <a:pt x="639" y="221"/>
                  <a:pt x="639" y="221"/>
                  <a:pt x="639" y="221"/>
                </a:cubicBezTo>
                <a:cubicBezTo>
                  <a:pt x="614" y="226"/>
                  <a:pt x="591" y="229"/>
                  <a:pt x="570" y="233"/>
                </a:cubicBezTo>
                <a:cubicBezTo>
                  <a:pt x="547" y="236"/>
                  <a:pt x="527" y="239"/>
                  <a:pt x="508" y="241"/>
                </a:cubicBezTo>
                <a:cubicBezTo>
                  <a:pt x="508" y="239"/>
                  <a:pt x="506" y="238"/>
                  <a:pt x="504" y="238"/>
                </a:cubicBezTo>
                <a:cubicBezTo>
                  <a:pt x="497" y="199"/>
                  <a:pt x="493" y="153"/>
                  <a:pt x="488" y="89"/>
                </a:cubicBezTo>
                <a:cubicBezTo>
                  <a:pt x="490" y="88"/>
                  <a:pt x="491" y="86"/>
                  <a:pt x="491" y="85"/>
                </a:cubicBezTo>
                <a:cubicBezTo>
                  <a:pt x="514" y="86"/>
                  <a:pt x="538" y="87"/>
                  <a:pt x="564" y="86"/>
                </a:cubicBezTo>
                <a:close/>
                <a:moveTo>
                  <a:pt x="480" y="85"/>
                </a:moveTo>
                <a:cubicBezTo>
                  <a:pt x="480" y="87"/>
                  <a:pt x="483" y="90"/>
                  <a:pt x="485" y="90"/>
                </a:cubicBezTo>
                <a:cubicBezTo>
                  <a:pt x="486" y="90"/>
                  <a:pt x="487" y="89"/>
                  <a:pt x="487" y="89"/>
                </a:cubicBezTo>
                <a:cubicBezTo>
                  <a:pt x="489" y="111"/>
                  <a:pt x="490" y="131"/>
                  <a:pt x="492" y="150"/>
                </a:cubicBezTo>
                <a:cubicBezTo>
                  <a:pt x="495" y="184"/>
                  <a:pt x="499" y="213"/>
                  <a:pt x="503" y="238"/>
                </a:cubicBezTo>
                <a:cubicBezTo>
                  <a:pt x="500" y="238"/>
                  <a:pt x="498" y="240"/>
                  <a:pt x="498" y="243"/>
                </a:cubicBezTo>
                <a:cubicBezTo>
                  <a:pt x="498" y="243"/>
                  <a:pt x="498" y="243"/>
                  <a:pt x="498" y="243"/>
                </a:cubicBezTo>
                <a:cubicBezTo>
                  <a:pt x="478" y="246"/>
                  <a:pt x="460" y="248"/>
                  <a:pt x="442" y="249"/>
                </a:cubicBezTo>
                <a:cubicBezTo>
                  <a:pt x="421" y="251"/>
                  <a:pt x="402" y="252"/>
                  <a:pt x="383" y="251"/>
                </a:cubicBezTo>
                <a:cubicBezTo>
                  <a:pt x="382" y="249"/>
                  <a:pt x="380" y="247"/>
                  <a:pt x="378" y="247"/>
                </a:cubicBezTo>
                <a:cubicBezTo>
                  <a:pt x="378" y="207"/>
                  <a:pt x="378" y="157"/>
                  <a:pt x="378" y="90"/>
                </a:cubicBezTo>
                <a:cubicBezTo>
                  <a:pt x="381" y="90"/>
                  <a:pt x="383" y="87"/>
                  <a:pt x="383" y="85"/>
                </a:cubicBezTo>
                <a:cubicBezTo>
                  <a:pt x="383" y="84"/>
                  <a:pt x="383" y="84"/>
                  <a:pt x="383" y="84"/>
                </a:cubicBezTo>
                <a:cubicBezTo>
                  <a:pt x="415" y="86"/>
                  <a:pt x="447" y="86"/>
                  <a:pt x="480" y="85"/>
                </a:cubicBezTo>
                <a:close/>
                <a:moveTo>
                  <a:pt x="372" y="84"/>
                </a:moveTo>
                <a:cubicBezTo>
                  <a:pt x="372" y="84"/>
                  <a:pt x="372" y="85"/>
                  <a:pt x="372" y="85"/>
                </a:cubicBezTo>
                <a:cubicBezTo>
                  <a:pt x="372" y="87"/>
                  <a:pt x="375" y="90"/>
                  <a:pt x="377" y="90"/>
                </a:cubicBezTo>
                <a:cubicBezTo>
                  <a:pt x="377" y="157"/>
                  <a:pt x="377" y="207"/>
                  <a:pt x="377" y="247"/>
                </a:cubicBezTo>
                <a:cubicBezTo>
                  <a:pt x="375" y="247"/>
                  <a:pt x="373" y="249"/>
                  <a:pt x="373" y="251"/>
                </a:cubicBezTo>
                <a:cubicBezTo>
                  <a:pt x="348" y="252"/>
                  <a:pt x="324" y="251"/>
                  <a:pt x="297" y="248"/>
                </a:cubicBezTo>
                <a:cubicBezTo>
                  <a:pt x="284" y="247"/>
                  <a:pt x="270" y="245"/>
                  <a:pt x="256" y="243"/>
                </a:cubicBezTo>
                <a:cubicBezTo>
                  <a:pt x="256" y="240"/>
                  <a:pt x="254" y="238"/>
                  <a:pt x="252" y="238"/>
                </a:cubicBezTo>
                <a:cubicBezTo>
                  <a:pt x="259" y="200"/>
                  <a:pt x="263" y="153"/>
                  <a:pt x="268" y="89"/>
                </a:cubicBezTo>
                <a:cubicBezTo>
                  <a:pt x="268" y="89"/>
                  <a:pt x="268" y="90"/>
                  <a:pt x="268" y="90"/>
                </a:cubicBezTo>
                <a:cubicBezTo>
                  <a:pt x="271" y="90"/>
                  <a:pt x="274" y="87"/>
                  <a:pt x="274" y="85"/>
                </a:cubicBezTo>
                <a:cubicBezTo>
                  <a:pt x="276" y="85"/>
                  <a:pt x="278" y="85"/>
                  <a:pt x="280" y="85"/>
                </a:cubicBezTo>
                <a:cubicBezTo>
                  <a:pt x="311" y="86"/>
                  <a:pt x="342" y="86"/>
                  <a:pt x="372" y="84"/>
                </a:cubicBezTo>
                <a:close/>
                <a:moveTo>
                  <a:pt x="169" y="93"/>
                </a:moveTo>
                <a:cubicBezTo>
                  <a:pt x="170" y="94"/>
                  <a:pt x="171" y="95"/>
                  <a:pt x="173" y="95"/>
                </a:cubicBezTo>
                <a:cubicBezTo>
                  <a:pt x="176" y="95"/>
                  <a:pt x="178" y="92"/>
                  <a:pt x="178" y="90"/>
                </a:cubicBezTo>
                <a:cubicBezTo>
                  <a:pt x="178" y="88"/>
                  <a:pt x="178" y="87"/>
                  <a:pt x="177" y="86"/>
                </a:cubicBezTo>
                <a:cubicBezTo>
                  <a:pt x="207" y="87"/>
                  <a:pt x="236" y="86"/>
                  <a:pt x="263" y="85"/>
                </a:cubicBezTo>
                <a:cubicBezTo>
                  <a:pt x="263" y="87"/>
                  <a:pt x="265" y="89"/>
                  <a:pt x="267" y="89"/>
                </a:cubicBezTo>
                <a:cubicBezTo>
                  <a:pt x="263" y="146"/>
                  <a:pt x="259" y="189"/>
                  <a:pt x="253" y="225"/>
                </a:cubicBezTo>
                <a:cubicBezTo>
                  <a:pt x="253" y="229"/>
                  <a:pt x="252" y="234"/>
                  <a:pt x="251" y="238"/>
                </a:cubicBezTo>
                <a:cubicBezTo>
                  <a:pt x="251" y="238"/>
                  <a:pt x="251" y="237"/>
                  <a:pt x="251" y="237"/>
                </a:cubicBezTo>
                <a:cubicBezTo>
                  <a:pt x="248" y="237"/>
                  <a:pt x="246" y="239"/>
                  <a:pt x="246" y="241"/>
                </a:cubicBezTo>
                <a:cubicBezTo>
                  <a:pt x="227" y="239"/>
                  <a:pt x="208" y="236"/>
                  <a:pt x="186" y="233"/>
                </a:cubicBezTo>
                <a:cubicBezTo>
                  <a:pt x="164" y="229"/>
                  <a:pt x="141" y="225"/>
                  <a:pt x="115" y="221"/>
                </a:cubicBezTo>
                <a:cubicBezTo>
                  <a:pt x="115" y="221"/>
                  <a:pt x="115" y="221"/>
                  <a:pt x="115" y="220"/>
                </a:cubicBezTo>
                <a:cubicBezTo>
                  <a:pt x="115" y="219"/>
                  <a:pt x="114" y="218"/>
                  <a:pt x="114" y="217"/>
                </a:cubicBezTo>
                <a:cubicBezTo>
                  <a:pt x="139" y="182"/>
                  <a:pt x="156" y="145"/>
                  <a:pt x="169" y="93"/>
                </a:cubicBezTo>
                <a:close/>
                <a:moveTo>
                  <a:pt x="110" y="225"/>
                </a:moveTo>
                <a:cubicBezTo>
                  <a:pt x="112" y="225"/>
                  <a:pt x="114" y="224"/>
                  <a:pt x="115" y="222"/>
                </a:cubicBezTo>
                <a:cubicBezTo>
                  <a:pt x="157" y="229"/>
                  <a:pt x="192" y="235"/>
                  <a:pt x="223" y="239"/>
                </a:cubicBezTo>
                <a:cubicBezTo>
                  <a:pt x="231" y="240"/>
                  <a:pt x="238" y="241"/>
                  <a:pt x="245" y="242"/>
                </a:cubicBezTo>
                <a:cubicBezTo>
                  <a:pt x="245" y="242"/>
                  <a:pt x="245" y="242"/>
                  <a:pt x="245" y="243"/>
                </a:cubicBezTo>
                <a:cubicBezTo>
                  <a:pt x="245" y="246"/>
                  <a:pt x="248" y="248"/>
                  <a:pt x="251" y="248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2" y="263"/>
                  <a:pt x="253" y="277"/>
                  <a:pt x="254" y="291"/>
                </a:cubicBezTo>
                <a:cubicBezTo>
                  <a:pt x="255" y="320"/>
                  <a:pt x="254" y="346"/>
                  <a:pt x="251" y="372"/>
                </a:cubicBezTo>
                <a:cubicBezTo>
                  <a:pt x="248" y="373"/>
                  <a:pt x="246" y="374"/>
                  <a:pt x="246" y="377"/>
                </a:cubicBezTo>
                <a:cubicBezTo>
                  <a:pt x="206" y="377"/>
                  <a:pt x="155" y="377"/>
                  <a:pt x="86" y="377"/>
                </a:cubicBezTo>
                <a:cubicBezTo>
                  <a:pt x="86" y="377"/>
                  <a:pt x="86" y="377"/>
                  <a:pt x="86" y="377"/>
                </a:cubicBezTo>
                <a:cubicBezTo>
                  <a:pt x="86" y="374"/>
                  <a:pt x="84" y="373"/>
                  <a:pt x="82" y="372"/>
                </a:cubicBezTo>
                <a:cubicBezTo>
                  <a:pt x="96" y="322"/>
                  <a:pt x="106" y="276"/>
                  <a:pt x="110" y="225"/>
                </a:cubicBezTo>
                <a:close/>
                <a:moveTo>
                  <a:pt x="82" y="382"/>
                </a:moveTo>
                <a:cubicBezTo>
                  <a:pt x="84" y="381"/>
                  <a:pt x="85" y="380"/>
                  <a:pt x="86" y="378"/>
                </a:cubicBezTo>
                <a:cubicBezTo>
                  <a:pt x="154" y="378"/>
                  <a:pt x="205" y="378"/>
                  <a:pt x="246" y="378"/>
                </a:cubicBezTo>
                <a:cubicBezTo>
                  <a:pt x="246" y="380"/>
                  <a:pt x="248" y="383"/>
                  <a:pt x="251" y="383"/>
                </a:cubicBezTo>
                <a:cubicBezTo>
                  <a:pt x="255" y="421"/>
                  <a:pt x="255" y="458"/>
                  <a:pt x="251" y="507"/>
                </a:cubicBezTo>
                <a:cubicBezTo>
                  <a:pt x="251" y="507"/>
                  <a:pt x="251" y="507"/>
                  <a:pt x="251" y="507"/>
                </a:cubicBezTo>
                <a:cubicBezTo>
                  <a:pt x="248" y="507"/>
                  <a:pt x="245" y="510"/>
                  <a:pt x="245" y="512"/>
                </a:cubicBezTo>
                <a:cubicBezTo>
                  <a:pt x="210" y="517"/>
                  <a:pt x="167" y="524"/>
                  <a:pt x="114" y="533"/>
                </a:cubicBezTo>
                <a:cubicBezTo>
                  <a:pt x="114" y="530"/>
                  <a:pt x="112" y="529"/>
                  <a:pt x="110" y="528"/>
                </a:cubicBezTo>
                <a:cubicBezTo>
                  <a:pt x="106" y="478"/>
                  <a:pt x="96" y="431"/>
                  <a:pt x="82" y="382"/>
                </a:cubicBezTo>
                <a:close/>
                <a:moveTo>
                  <a:pt x="190" y="668"/>
                </a:moveTo>
                <a:cubicBezTo>
                  <a:pt x="185" y="668"/>
                  <a:pt x="181" y="668"/>
                  <a:pt x="176" y="669"/>
                </a:cubicBezTo>
                <a:cubicBezTo>
                  <a:pt x="177" y="668"/>
                  <a:pt x="177" y="667"/>
                  <a:pt x="177" y="666"/>
                </a:cubicBezTo>
                <a:cubicBezTo>
                  <a:pt x="177" y="663"/>
                  <a:pt x="175" y="660"/>
                  <a:pt x="172" y="660"/>
                </a:cubicBezTo>
                <a:cubicBezTo>
                  <a:pt x="171" y="660"/>
                  <a:pt x="170" y="661"/>
                  <a:pt x="169" y="661"/>
                </a:cubicBezTo>
                <a:cubicBezTo>
                  <a:pt x="156" y="609"/>
                  <a:pt x="139" y="572"/>
                  <a:pt x="113" y="537"/>
                </a:cubicBezTo>
                <a:cubicBezTo>
                  <a:pt x="114" y="536"/>
                  <a:pt x="115" y="535"/>
                  <a:pt x="115" y="533"/>
                </a:cubicBezTo>
                <a:cubicBezTo>
                  <a:pt x="141" y="529"/>
                  <a:pt x="164" y="525"/>
                  <a:pt x="186" y="522"/>
                </a:cubicBezTo>
                <a:cubicBezTo>
                  <a:pt x="208" y="519"/>
                  <a:pt x="227" y="516"/>
                  <a:pt x="245" y="513"/>
                </a:cubicBezTo>
                <a:cubicBezTo>
                  <a:pt x="246" y="516"/>
                  <a:pt x="248" y="518"/>
                  <a:pt x="251" y="518"/>
                </a:cubicBezTo>
                <a:cubicBezTo>
                  <a:pt x="251" y="518"/>
                  <a:pt x="251" y="518"/>
                  <a:pt x="251" y="518"/>
                </a:cubicBezTo>
                <a:cubicBezTo>
                  <a:pt x="258" y="556"/>
                  <a:pt x="262" y="603"/>
                  <a:pt x="267" y="667"/>
                </a:cubicBezTo>
                <a:cubicBezTo>
                  <a:pt x="266" y="667"/>
                  <a:pt x="264" y="668"/>
                  <a:pt x="264" y="670"/>
                </a:cubicBezTo>
                <a:cubicBezTo>
                  <a:pt x="240" y="668"/>
                  <a:pt x="216" y="668"/>
                  <a:pt x="190" y="668"/>
                </a:cubicBezTo>
                <a:close/>
                <a:moveTo>
                  <a:pt x="274" y="670"/>
                </a:moveTo>
                <a:cubicBezTo>
                  <a:pt x="273" y="668"/>
                  <a:pt x="271" y="666"/>
                  <a:pt x="269" y="666"/>
                </a:cubicBezTo>
                <a:cubicBezTo>
                  <a:pt x="269" y="666"/>
                  <a:pt x="268" y="666"/>
                  <a:pt x="268" y="666"/>
                </a:cubicBezTo>
                <a:cubicBezTo>
                  <a:pt x="266" y="644"/>
                  <a:pt x="265" y="624"/>
                  <a:pt x="263" y="605"/>
                </a:cubicBezTo>
                <a:cubicBezTo>
                  <a:pt x="260" y="571"/>
                  <a:pt x="257" y="542"/>
                  <a:pt x="252" y="518"/>
                </a:cubicBezTo>
                <a:cubicBezTo>
                  <a:pt x="254" y="517"/>
                  <a:pt x="256" y="515"/>
                  <a:pt x="256" y="513"/>
                </a:cubicBezTo>
                <a:cubicBezTo>
                  <a:pt x="256" y="512"/>
                  <a:pt x="256" y="512"/>
                  <a:pt x="256" y="512"/>
                </a:cubicBezTo>
                <a:cubicBezTo>
                  <a:pt x="276" y="509"/>
                  <a:pt x="295" y="507"/>
                  <a:pt x="313" y="505"/>
                </a:cubicBezTo>
                <a:cubicBezTo>
                  <a:pt x="334" y="503"/>
                  <a:pt x="353" y="503"/>
                  <a:pt x="373" y="503"/>
                </a:cubicBezTo>
                <a:cubicBezTo>
                  <a:pt x="373" y="505"/>
                  <a:pt x="375" y="507"/>
                  <a:pt x="377" y="507"/>
                </a:cubicBezTo>
                <a:cubicBezTo>
                  <a:pt x="377" y="547"/>
                  <a:pt x="377" y="597"/>
                  <a:pt x="377" y="664"/>
                </a:cubicBezTo>
                <a:cubicBezTo>
                  <a:pt x="375" y="664"/>
                  <a:pt x="372" y="666"/>
                  <a:pt x="372" y="669"/>
                </a:cubicBezTo>
                <a:cubicBezTo>
                  <a:pt x="372" y="669"/>
                  <a:pt x="373" y="670"/>
                  <a:pt x="373" y="670"/>
                </a:cubicBezTo>
                <a:cubicBezTo>
                  <a:pt x="340" y="669"/>
                  <a:pt x="308" y="669"/>
                  <a:pt x="274" y="670"/>
                </a:cubicBezTo>
                <a:close/>
                <a:moveTo>
                  <a:pt x="475" y="670"/>
                </a:moveTo>
                <a:cubicBezTo>
                  <a:pt x="444" y="669"/>
                  <a:pt x="413" y="669"/>
                  <a:pt x="383" y="670"/>
                </a:cubicBezTo>
                <a:cubicBezTo>
                  <a:pt x="383" y="670"/>
                  <a:pt x="383" y="669"/>
                  <a:pt x="383" y="669"/>
                </a:cubicBezTo>
                <a:cubicBezTo>
                  <a:pt x="383" y="666"/>
                  <a:pt x="381" y="664"/>
                  <a:pt x="378" y="664"/>
                </a:cubicBezTo>
                <a:cubicBezTo>
                  <a:pt x="378" y="597"/>
                  <a:pt x="378" y="547"/>
                  <a:pt x="378" y="507"/>
                </a:cubicBezTo>
                <a:cubicBezTo>
                  <a:pt x="380" y="507"/>
                  <a:pt x="382" y="505"/>
                  <a:pt x="383" y="503"/>
                </a:cubicBezTo>
                <a:cubicBezTo>
                  <a:pt x="407" y="503"/>
                  <a:pt x="431" y="504"/>
                  <a:pt x="458" y="507"/>
                </a:cubicBezTo>
                <a:cubicBezTo>
                  <a:pt x="471" y="508"/>
                  <a:pt x="484" y="510"/>
                  <a:pt x="498" y="512"/>
                </a:cubicBezTo>
                <a:cubicBezTo>
                  <a:pt x="498" y="512"/>
                  <a:pt x="498" y="512"/>
                  <a:pt x="498" y="513"/>
                </a:cubicBezTo>
                <a:cubicBezTo>
                  <a:pt x="498" y="515"/>
                  <a:pt x="500" y="517"/>
                  <a:pt x="503" y="518"/>
                </a:cubicBezTo>
                <a:cubicBezTo>
                  <a:pt x="496" y="556"/>
                  <a:pt x="492" y="603"/>
                  <a:pt x="487" y="667"/>
                </a:cubicBezTo>
                <a:cubicBezTo>
                  <a:pt x="486" y="666"/>
                  <a:pt x="486" y="666"/>
                  <a:pt x="485" y="666"/>
                </a:cubicBezTo>
                <a:cubicBezTo>
                  <a:pt x="483" y="666"/>
                  <a:pt x="481" y="668"/>
                  <a:pt x="480" y="670"/>
                </a:cubicBezTo>
                <a:cubicBezTo>
                  <a:pt x="479" y="670"/>
                  <a:pt x="477" y="670"/>
                  <a:pt x="475" y="670"/>
                </a:cubicBezTo>
                <a:close/>
                <a:moveTo>
                  <a:pt x="586" y="662"/>
                </a:moveTo>
                <a:cubicBezTo>
                  <a:pt x="585" y="661"/>
                  <a:pt x="584" y="660"/>
                  <a:pt x="582" y="660"/>
                </a:cubicBezTo>
                <a:cubicBezTo>
                  <a:pt x="579" y="660"/>
                  <a:pt x="577" y="663"/>
                  <a:pt x="577" y="666"/>
                </a:cubicBezTo>
                <a:cubicBezTo>
                  <a:pt x="577" y="667"/>
                  <a:pt x="577" y="668"/>
                  <a:pt x="578" y="669"/>
                </a:cubicBezTo>
                <a:cubicBezTo>
                  <a:pt x="547" y="668"/>
                  <a:pt x="518" y="668"/>
                  <a:pt x="490" y="670"/>
                </a:cubicBezTo>
                <a:cubicBezTo>
                  <a:pt x="490" y="669"/>
                  <a:pt x="489" y="668"/>
                  <a:pt x="488" y="667"/>
                </a:cubicBezTo>
                <a:cubicBezTo>
                  <a:pt x="492" y="609"/>
                  <a:pt x="496" y="566"/>
                  <a:pt x="502" y="529"/>
                </a:cubicBezTo>
                <a:cubicBezTo>
                  <a:pt x="502" y="525"/>
                  <a:pt x="503" y="522"/>
                  <a:pt x="504" y="518"/>
                </a:cubicBezTo>
                <a:cubicBezTo>
                  <a:pt x="506" y="518"/>
                  <a:pt x="508" y="516"/>
                  <a:pt x="509" y="513"/>
                </a:cubicBezTo>
                <a:cubicBezTo>
                  <a:pt x="527" y="516"/>
                  <a:pt x="547" y="518"/>
                  <a:pt x="570" y="522"/>
                </a:cubicBezTo>
                <a:cubicBezTo>
                  <a:pt x="591" y="525"/>
                  <a:pt x="614" y="529"/>
                  <a:pt x="639" y="533"/>
                </a:cubicBezTo>
                <a:cubicBezTo>
                  <a:pt x="639" y="533"/>
                  <a:pt x="639" y="533"/>
                  <a:pt x="639" y="533"/>
                </a:cubicBezTo>
                <a:cubicBezTo>
                  <a:pt x="639" y="535"/>
                  <a:pt x="640" y="537"/>
                  <a:pt x="642" y="538"/>
                </a:cubicBezTo>
                <a:cubicBezTo>
                  <a:pt x="616" y="573"/>
                  <a:pt x="599" y="610"/>
                  <a:pt x="586" y="662"/>
                </a:cubicBezTo>
                <a:close/>
                <a:moveTo>
                  <a:pt x="645" y="528"/>
                </a:moveTo>
                <a:cubicBezTo>
                  <a:pt x="645" y="528"/>
                  <a:pt x="645" y="528"/>
                  <a:pt x="645" y="528"/>
                </a:cubicBezTo>
                <a:cubicBezTo>
                  <a:pt x="642" y="528"/>
                  <a:pt x="640" y="530"/>
                  <a:pt x="639" y="532"/>
                </a:cubicBezTo>
                <a:cubicBezTo>
                  <a:pt x="598" y="526"/>
                  <a:pt x="563" y="520"/>
                  <a:pt x="533" y="516"/>
                </a:cubicBezTo>
                <a:cubicBezTo>
                  <a:pt x="524" y="514"/>
                  <a:pt x="516" y="513"/>
                  <a:pt x="509" y="512"/>
                </a:cubicBezTo>
                <a:cubicBezTo>
                  <a:pt x="508" y="510"/>
                  <a:pt x="507" y="508"/>
                  <a:pt x="504" y="508"/>
                </a:cubicBezTo>
                <a:cubicBezTo>
                  <a:pt x="503" y="492"/>
                  <a:pt x="502" y="477"/>
                  <a:pt x="502" y="464"/>
                </a:cubicBezTo>
                <a:cubicBezTo>
                  <a:pt x="501" y="434"/>
                  <a:pt x="501" y="409"/>
                  <a:pt x="504" y="383"/>
                </a:cubicBezTo>
                <a:cubicBezTo>
                  <a:pt x="507" y="382"/>
                  <a:pt x="508" y="380"/>
                  <a:pt x="508" y="378"/>
                </a:cubicBezTo>
                <a:cubicBezTo>
                  <a:pt x="548" y="378"/>
                  <a:pt x="599" y="378"/>
                  <a:pt x="668" y="378"/>
                </a:cubicBezTo>
                <a:cubicBezTo>
                  <a:pt x="669" y="380"/>
                  <a:pt x="671" y="382"/>
                  <a:pt x="673" y="382"/>
                </a:cubicBezTo>
                <a:cubicBezTo>
                  <a:pt x="673" y="382"/>
                  <a:pt x="673" y="382"/>
                  <a:pt x="673" y="382"/>
                </a:cubicBezTo>
                <a:cubicBezTo>
                  <a:pt x="659" y="432"/>
                  <a:pt x="650" y="478"/>
                  <a:pt x="645" y="528"/>
                </a:cubicBezTo>
                <a:close/>
              </a:path>
            </a:pathLst>
          </a:custGeom>
          <a:gradFill>
            <a:gsLst>
              <a:gs pos="100000">
                <a:srgbClr val="1A4E7E">
                  <a:alpha val="62000"/>
                </a:srgbClr>
              </a:gs>
              <a:gs pos="0">
                <a:schemeClr val="bg1">
                  <a:lumMod val="9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17"/>
          <p:cNvSpPr>
            <a:spLocks noEditPoints="1"/>
          </p:cNvSpPr>
          <p:nvPr/>
        </p:nvSpPr>
        <p:spPr bwMode="auto">
          <a:xfrm>
            <a:off x="3717935" y="307893"/>
            <a:ext cx="4736823" cy="4731630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chemeClr val="bg1">
                  <a:lumMod val="95000"/>
                  <a:alpha val="52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308956" y="3025238"/>
            <a:ext cx="160029" cy="16002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408551" y="3035780"/>
            <a:ext cx="218623" cy="2186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398834" y="3035780"/>
            <a:ext cx="218623" cy="2186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57109" y="2298705"/>
            <a:ext cx="10658475" cy="3304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zh-CN" altLang="en-US" sz="6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上海迪赫自动化有限公司</a:t>
            </a:r>
          </a:p>
          <a:p>
            <a:pPr lvl="0" algn="ctr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4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charset="0"/>
                <a:ea typeface="迷你简菱心" panose="02010609000101010101" pitchFamily="49" charset="-122"/>
                <a:cs typeface="Bahnschrift Light" panose="020B0502040204020203" charset="0"/>
              </a:rPr>
              <a:t>Shanghai DIHE Automation Co., Ltd</a:t>
            </a:r>
            <a:endParaRPr lang="en-US" altLang="zh-CN" sz="60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lvl="0" algn="ctr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zh-CN" altLang="en-US" sz="4400" spc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公司介</a:t>
            </a:r>
            <a:r>
              <a:rPr lang="zh-CN" altLang="en-US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菱心" panose="02010609000101010101" pitchFamily="49" charset="-122"/>
                <a:ea typeface="迷你简菱心" panose="02010609000101010101" pitchFamily="49" charset="-122"/>
              </a:rPr>
              <a:t>绍</a:t>
            </a:r>
          </a:p>
          <a:p>
            <a:pPr lvl="0" algn="ctr" eaLnBrk="0" fontAlgn="base" latinLnBrk="1" hangingPunct="0">
              <a:spcBef>
                <a:spcPct val="2000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en-US" altLang="zh-CN" sz="4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charset="0"/>
                <a:ea typeface="迷你简菱心" panose="02010609000101010101" pitchFamily="49" charset="-122"/>
                <a:cs typeface="Bahnschrift Light" panose="020B0502040204020203" charset="0"/>
              </a:rPr>
              <a:t>Profile Presentation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10244" y="457717"/>
            <a:ext cx="33522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郑庆科建黑体(非商用)" panose="02000603000000000000" pitchFamily="2" charset="-122"/>
              </a:rPr>
              <a:t>2022</a:t>
            </a:r>
            <a:endParaRPr lang="zh-CN" altLang="en-US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郑庆科建黑体(非商用)" panose="02000603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2.22222E-6 L 4.16667E-6 0.00023 C -0.00026 -0.00972 -0.00052 -0.01922 -0.00092 -0.02871 C -0.00144 -0.04074 -0.00209 -0.0507 -0.00274 -0.0625 C -0.00248 -0.09005 -0.00248 -0.11783 -0.00183 -0.14537 C -0.00183 -0.14769 -0.00118 -0.14977 -0.00092 -0.15209 C -0.00052 -0.15602 -0.00039 -0.15996 4.16667E-6 -0.16389 C 0.00026 -0.16551 0.00078 -0.16713 0.00104 -0.16898 C 0.00351 -0.18519 0.0013 -0.17824 0.00481 -0.1875 C 0.00625 -0.19769 0.00533 -0.1919 0.00768 -0.2044 C 0.00794 -0.20602 0.00846 -0.20764 0.00859 -0.20949 C 0.00989 -0.2213 0.00898 -0.21505 0.01145 -0.22801 C 0.01171 -0.22963 0.01198 -0.23148 0.01237 -0.2331 C 0.01302 -0.23519 0.0138 -0.2375 0.01432 -0.23982 C 0.01536 -0.24468 0.01562 -0.25185 0.01614 -0.25672 C 0.01731 -0.26551 0.01705 -0.2581 0.01901 -0.26852 C 0.01992 -0.27292 0.02018 -0.27755 0.02096 -0.28218 L 0.02382 -0.29722 C 0.02408 -0.29884 0.02448 -0.30047 0.02474 -0.30232 C 0.02513 -0.3044 0.02539 -0.30672 0.02565 -0.30903 C 0.02604 -0.31227 0.02617 -0.31574 0.02669 -0.31922 C 0.02682 -0.32084 0.02734 -0.32246 0.0276 -0.32408 C 0.02799 -0.32639 0.02812 -0.32871 0.02851 -0.33102 C 0.02903 -0.3338 0.02994 -0.33681 0.03046 -0.33935 C 0.03086 -0.34167 0.03099 -0.34398 0.03138 -0.34607 C 0.03203 -0.34954 0.03268 -0.35278 0.03333 -0.35625 L 0.03424 -0.36158 C 0.03463 -0.36736 0.03502 -0.37963 0.03619 -0.38658 C 0.03658 -0.38959 0.03737 -0.39213 0.03802 -0.39514 C 0.03841 -0.40023 0.03906 -0.40509 0.03906 -0.41019 C 0.03906 -0.47871 0.04062 -0.46134 0.03711 -0.49306 C 0.03671 -0.50023 0.03658 -0.50764 0.03619 -0.51505 C 0.0358 -0.51922 0.03489 -0.52246 0.03424 -0.52639 C 0.03385 -0.52871 0.03359 -0.53102 0.03333 -0.53334 C 0.03294 -0.53634 0.03294 -0.53912 0.03229 -0.54167 C 0.0319 -0.54375 0.03112 -0.54537 0.03046 -0.54722 C 0.02812 -0.56366 0.03125 -0.5463 0.0276 -0.55718 C 0.02708 -0.55834 0.02708 -0.56042 0.02669 -0.56204 C 0.02421 -0.57246 0.02552 -0.56551 0.02291 -0.57408 C 0.02213 -0.57616 0.02161 -0.57847 0.02096 -0.58079 C 0.02044 -0.58241 0.01966 -0.58403 0.01901 -0.58588 C 0.01836 -0.58797 0.01796 -0.59051 0.01718 -0.59259 C 0.01601 -0.59514 0.01458 -0.59676 0.01341 -0.59931 C 0.01263 -0.60093 0.01198 -0.60255 0.01145 -0.6044 C 0.0108 -0.60648 0.01041 -0.60926 0.0095 -0.61111 C 0.00846 -0.6132 0.00703 -0.61435 0.00573 -0.61621 C 0.00507 -0.61713 0.00442 -0.61852 0.0039 -0.61945 C 0.00117 -0.6338 0.00494 -0.61644 0.00104 -0.62801 C -0.00209 -0.63704 0.00286 -0.62963 -0.00274 -0.63634 C -0.00313 -0.6382 -0.00326 -0.63982 -0.00378 -0.64097 C -0.00469 -0.64398 -0.00717 -0.64653 -0.00847 -0.64792 C -0.00886 -0.64977 -0.00899 -0.65162 -0.00951 -0.65301 C -0.0099 -0.6544 -0.0112 -0.65486 -0.01133 -0.65648 C -0.0125 -0.66945 -0.01224 -0.68959 -0.01224 -0.70371 L -0.00274 -0.74769 " pathEditMode="relative" rAng="0" ptsTypes="AAAAAAAAAAAAAAAAAAAAAAAAAAAAAAAAAAAAAAAAAAAAAAAAAAAAAAA">
                                      <p:cBhvr>
                                        <p:cTn id="2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-4.81481E-6 L -4.16667E-6 0.00024 C -0.00026 -0.00972 -0.00052 -0.01921 -0.00091 -0.0287 C -0.00143 -0.04074 -0.00208 -0.05069 -0.00273 -0.0625 C -0.00247 -0.09004 -0.00247 -0.11782 -0.00182 -0.14537 C -0.00182 -0.14768 -0.00117 -0.14976 -0.00091 -0.15208 C -0.00052 -0.15601 -0.00039 -0.15995 -4.16667E-6 -0.16388 C 0.00026 -0.1655 0.00079 -0.16712 0.00105 -0.16898 C 0.00352 -0.18518 0.00131 -0.17824 0.00482 -0.1875 C 0.00625 -0.19768 0.00534 -0.19189 0.00769 -0.20439 C 0.00795 -0.20601 0.00847 -0.20763 0.0086 -0.20949 C 0.0099 -0.22129 0.00899 -0.21504 0.01146 -0.228 C 0.01172 -0.22962 0.01198 -0.23148 0.01237 -0.2331 C 0.01303 -0.23518 0.01381 -0.2375 0.01433 -0.23981 C 0.01537 -0.24467 0.01563 -0.25185 0.01615 -0.25671 C 0.01732 -0.2655 0.01706 -0.2581 0.01901 -0.26851 C 0.01993 -0.27291 0.02019 -0.27754 0.02097 -0.28217 L 0.02383 -0.29722 C 0.02409 -0.29884 0.02448 -0.30046 0.02474 -0.30231 C 0.02513 -0.30439 0.02539 -0.30671 0.02566 -0.30902 C 0.02605 -0.31226 0.02618 -0.31574 0.0267 -0.31921 C 0.02683 -0.32083 0.02735 -0.32245 0.02761 -0.32407 C 0.028 -0.32638 0.02813 -0.3287 0.02852 -0.33101 C 0.02904 -0.33379 0.02995 -0.3368 0.03047 -0.33935 C 0.03086 -0.34166 0.03099 -0.34398 0.03138 -0.34606 C 0.03204 -0.34953 0.03269 -0.35277 0.03334 -0.35625 L 0.03425 -0.36157 C 0.03464 -0.36736 0.03503 -0.37962 0.0362 -0.38657 C 0.03659 -0.38958 0.03737 -0.39212 0.03803 -0.39513 C 0.03842 -0.40023 0.03907 -0.40509 0.03907 -0.41018 C 0.03907 -0.4787 0.04063 -0.46134 0.03711 -0.49305 C 0.03672 -0.50023 0.03659 -0.50763 0.0362 -0.51481 C 0.03581 -0.51921 0.0349 -0.52245 0.03425 -0.52638 C 0.03386 -0.5287 0.0336 -0.53101 0.03334 -0.53333 C 0.03295 -0.53634 0.03295 -0.53912 0.0323 -0.54166 C 0.03191 -0.54375 0.03112 -0.54537 0.03047 -0.54699 C 0.02813 -0.56365 0.03125 -0.54629 0.02761 -0.55717 C 0.02709 -0.55833 0.02709 -0.56041 0.0267 -0.56203 C 0.02422 -0.57245 0.02553 -0.5655 0.02292 -0.57407 C 0.02214 -0.57615 0.02162 -0.57847 0.02097 -0.58078 C 0.02045 -0.5824 0.01967 -0.58402 0.01901 -0.58587 C 0.01836 -0.58796 0.01797 -0.5905 0.01719 -0.59259 C 0.01602 -0.59513 0.01459 -0.59675 0.01342 -0.5993 C 0.01263 -0.60092 0.01198 -0.60254 0.01146 -0.60439 C 0.01081 -0.60648 0.01042 -0.60925 0.00951 -0.61111 C 0.00847 -0.61319 0.00704 -0.61435 0.00573 -0.6162 C 0.00508 -0.61712 0.00443 -0.61851 0.00391 -0.61944 C 0.00118 -0.63379 0.00495 -0.61643 0.00105 -0.628 C -0.00208 -0.63703 0.00287 -0.62962 -0.00273 -0.63634 C -0.00312 -0.63819 -0.00325 -0.63981 -0.00377 -0.6412 C -0.00468 -0.64398 -0.00716 -0.64652 -0.00846 -0.64791 C -0.00885 -0.64976 -0.00898 -0.65162 -0.0095 -0.653 C -0.00989 -0.65439 -0.01119 -0.65486 -0.01132 -0.65648 C -0.0125 -0.66944 -0.01224 -0.68958 -0.01224 -0.7037 L -0.00273 -0.74768 " pathEditMode="relative" rAng="0" ptsTypes="AAAAAAAAAAAAAAAAAAAAAAAAAAAAAAAAAAAAAAAAAAAAAAAAAAAAAAA">
                                      <p:cBhvr>
                                        <p:cTn id="3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-4.81481E-6 L -3.95833E-6 0.00024 C -0.00026 -0.00972 -0.00052 -0.01921 -0.00091 -0.0287 C -0.00143 -0.04074 -0.00208 -0.05069 -0.00273 -0.0625 C -0.00247 -0.09004 -0.00247 -0.11782 -0.00182 -0.14537 C -0.00182 -0.14768 -0.00117 -0.14976 -0.00091 -0.15208 C -0.00052 -0.15601 -0.00039 -0.15995 -3.95833E-6 -0.16388 C 0.00026 -0.1655 0.00079 -0.16712 0.00105 -0.16898 C 0.00352 -0.18518 0.00131 -0.17824 0.00482 -0.1875 C 0.00625 -0.19768 0.00534 -0.19189 0.00769 -0.20439 C 0.00795 -0.20601 0.00847 -0.20763 0.0086 -0.20949 C 0.0099 -0.22129 0.00899 -0.21504 0.01146 -0.228 C 0.01172 -0.22962 0.01198 -0.23148 0.01237 -0.2331 C 0.01302 -0.23518 0.01381 -0.2375 0.01433 -0.23981 C 0.01537 -0.24467 0.01563 -0.25185 0.01615 -0.25671 C 0.01732 -0.2655 0.01706 -0.2581 0.01901 -0.26851 C 0.01993 -0.27291 0.02019 -0.27754 0.02097 -0.28217 L 0.02383 -0.29722 C 0.02409 -0.29884 0.02448 -0.30046 0.02474 -0.30231 C 0.02513 -0.30439 0.02539 -0.30671 0.02566 -0.30902 C 0.02605 -0.31226 0.02618 -0.31574 0.0267 -0.31921 C 0.02683 -0.32083 0.02735 -0.32245 0.02761 -0.32407 C 0.028 -0.32638 0.02813 -0.3287 0.02852 -0.33101 C 0.02904 -0.33379 0.02995 -0.3368 0.03047 -0.33935 C 0.03086 -0.34166 0.03099 -0.34398 0.03138 -0.34606 C 0.03204 -0.34953 0.03269 -0.35277 0.03334 -0.35625 L 0.03425 -0.36157 C 0.03464 -0.36736 0.03503 -0.37962 0.0362 -0.38657 C 0.03659 -0.38958 0.03737 -0.39212 0.03802 -0.39513 C 0.03842 -0.40023 0.03907 -0.40509 0.03907 -0.41018 C 0.03907 -0.4787 0.04063 -0.46134 0.03711 -0.49305 C 0.03672 -0.50023 0.03659 -0.50763 0.0362 -0.51504 C 0.03581 -0.51921 0.0349 -0.52245 0.03425 -0.52638 C 0.03386 -0.5287 0.0336 -0.53101 0.03334 -0.53333 C 0.03295 -0.53634 0.03295 -0.53912 0.0323 -0.54166 C 0.03191 -0.54375 0.03112 -0.54537 0.03047 -0.54722 C 0.02813 -0.56365 0.03125 -0.54629 0.02761 -0.55717 C 0.02709 -0.55833 0.02709 -0.56041 0.0267 -0.56203 C 0.02422 -0.57245 0.02552 -0.5655 0.02292 -0.57407 C 0.02214 -0.57615 0.02162 -0.57847 0.02097 -0.58078 C 0.02045 -0.5824 0.01967 -0.58402 0.01901 -0.58587 C 0.01836 -0.58796 0.01797 -0.5905 0.01719 -0.59259 C 0.01602 -0.59513 0.01459 -0.59675 0.01342 -0.5993 C 0.01263 -0.60092 0.01198 -0.60254 0.01146 -0.60439 C 0.01081 -0.60648 0.01042 -0.60925 0.00951 -0.61111 C 0.00847 -0.61319 0.00704 -0.61435 0.00573 -0.6162 C 0.00508 -0.61712 0.00443 -0.61851 0.00391 -0.61944 C 0.00118 -0.63379 0.00495 -0.61643 0.00105 -0.628 C -0.00208 -0.63703 0.00287 -0.62962 -0.00273 -0.63634 C -0.00312 -0.63819 -0.00325 -0.63981 -0.00377 -0.64097 C -0.00468 -0.64398 -0.00716 -0.64652 -0.00846 -0.64791 C -0.00885 -0.64976 -0.00898 -0.65162 -0.0095 -0.653 C -0.00989 -0.65439 -0.01119 -0.65486 -0.01132 -0.65648 C -0.0125 -0.66944 -0.01224 -0.68958 -0.01224 -0.7037 L -0.00273 -0.74768 " pathEditMode="relative" rAng="0" ptsTypes="AAAAAAAAAAAAAAAAAAAAAAAAAAAAAAAAAAAAAAAAAAAAAAAAAAAAAAA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5" name="组合 4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7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31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6096000" y="4977516"/>
            <a:ext cx="5946813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Machine precision validation.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Retooling: cutting tool, fixture and maching program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Machine capability and cycle time.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d74e2d9e8aafb98ebd9d464b9bbcd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0315" y="1329055"/>
            <a:ext cx="3871595" cy="2904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12" y="3589048"/>
            <a:ext cx="4205290" cy="2939717"/>
          </a:xfrm>
          <a:prstGeom prst="rect">
            <a:avLst/>
          </a:prstGeom>
        </p:spPr>
      </p:pic>
      <p:sp>
        <p:nvSpPr>
          <p:cNvPr id="16" name="流程图: 过程 15"/>
          <p:cNvSpPr/>
          <p:nvPr/>
        </p:nvSpPr>
        <p:spPr>
          <a:xfrm>
            <a:off x="1250932" y="3548632"/>
            <a:ext cx="4249737" cy="3020551"/>
          </a:xfrm>
          <a:prstGeom prst="flowChartProcess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1722120" y="6797040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97865" y="1417955"/>
            <a:ext cx="5372735" cy="107632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+mn-ea"/>
              </a:rPr>
              <a:t>JMC transmission case line retooling</a:t>
            </a:r>
            <a:endParaRPr lang="zh-CN" altLang="en-US" sz="1600" b="1" dirty="0">
              <a:solidFill>
                <a:schemeClr val="bg1"/>
              </a:solidFill>
              <a:latin typeface="+mn-lt"/>
              <a:ea typeface="华文楷体" panose="02010600040101010101" pitchFamily="2" charset="-122"/>
              <a:cs typeface="+mn-lt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+mn-ea"/>
              </a:rPr>
              <a:t>Machine:  MAG twin-spindle</a:t>
            </a:r>
            <a:endParaRPr lang="en-US" altLang="zh-CN" sz="1600" b="1" dirty="0">
              <a:solidFill>
                <a:schemeClr val="bg1"/>
              </a:solidFill>
              <a:latin typeface="+mn-lt"/>
              <a:ea typeface="华文楷体" panose="02010600040101010101" pitchFamily="2" charset="-122"/>
              <a:cs typeface="+mn-lt"/>
              <a:sym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黑体" panose="02010609060101010101" pitchFamily="49" charset="-122"/>
              </a:rPr>
              <a:t>Machine Qty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黑体" panose="02010609060101010101" pitchFamily="49" charset="-122"/>
              </a:rPr>
              <a:t>：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黑体" panose="02010609060101010101" pitchFamily="49" charset="-122"/>
              </a:rPr>
              <a:t>2 pcs</a:t>
            </a:r>
            <a:endParaRPr lang="en-US" altLang="zh-CN" sz="1600" b="1" spc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迷你简菱心" panose="02010609000101010101" pitchFamily="49" charset="-122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7034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37515" y="1053465"/>
            <a:ext cx="7197090" cy="95313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Dongfeng Auto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HR13 cylinder head     line retooling</a:t>
            </a: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808990" y="2023110"/>
            <a:ext cx="509143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COMAU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r>
              <a:rPr lang="en-US" altLang="zh-CN" sz="18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URANE V3.8 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SD700L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Gantry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COMAU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 Qty: 13 pcs</a:t>
            </a: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324600" y="4608830"/>
            <a:ext cx="5570220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retooling for new product: cutting tool, fixture and machining program.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Machine capability and cycle time.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1" y="3294614"/>
            <a:ext cx="5887327" cy="31050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60" y="1421834"/>
            <a:ext cx="4181475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7034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870585" y="1323340"/>
            <a:ext cx="10319385" cy="52197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Dongfeng Dingxin NEV transmission case line retooling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870976" y="2228671"/>
            <a:ext cx="420095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 COMAU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URANE V3.4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Gantry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COMAU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 Qty: 4 pcs</a:t>
            </a: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1085159" y="4454338"/>
            <a:ext cx="4249737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retooling for new product: cutting tool, fixture and machining program.</a:t>
            </a:r>
            <a:endParaRPr lang="en-US" altLang="zh-CN" sz="16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commissioning, 80% tolerance.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0574" y="3467591"/>
            <a:ext cx="3336196" cy="25021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20" y="1976836"/>
            <a:ext cx="3951905" cy="253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7034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37537" y="1053324"/>
            <a:ext cx="6183795" cy="95313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Chngqing Millison Tesla moter    case line retooling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696949" y="2175618"/>
            <a:ext cx="3835495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GROB  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G500\G550\G320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CNC Qty: 10 pcs</a:t>
            </a: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519684" y="5093606"/>
            <a:ext cx="461028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machining programming for new product.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machine capability and cycle time.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2" y="3085755"/>
            <a:ext cx="4536149" cy="34034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337" y="1032207"/>
            <a:ext cx="2991160" cy="2190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559" y="3259543"/>
            <a:ext cx="2874682" cy="1293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5" name="组合 4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7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 panose="0201050906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31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6096000" y="5113088"/>
            <a:ext cx="59468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machining programming for new product.</a:t>
            </a:r>
            <a:endParaRPr lang="en-US" altLang="zh-CN" sz="16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machine capability and cycle time.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90500" y="1348327"/>
            <a:ext cx="6983564" cy="178371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Qingdao Edwards: vacuum pump case line retooling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  Makino</a:t>
            </a:r>
            <a:r>
              <a:rPr lang="zh-CN" altLang="en-US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A81</a:t>
            </a:r>
            <a:endParaRPr lang="en-US" altLang="zh-CN" sz="1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CNC Qty</a:t>
            </a:r>
            <a:r>
              <a:rPr lang="zh-CN" altLang="en-US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5 pcs</a:t>
            </a:r>
            <a:r>
              <a:rPr lang="zh-CN" altLang="en-US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 </a:t>
            </a:r>
            <a:endParaRPr lang="en-US" altLang="zh-CN" sz="1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流程图: 过程 15"/>
          <p:cNvSpPr/>
          <p:nvPr/>
        </p:nvSpPr>
        <p:spPr>
          <a:xfrm>
            <a:off x="1026981" y="3321938"/>
            <a:ext cx="4297366" cy="3342304"/>
          </a:xfrm>
          <a:prstGeom prst="flowChartProcess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1722120" y="6797040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流程图: 过程 21"/>
          <p:cNvSpPr/>
          <p:nvPr/>
        </p:nvSpPr>
        <p:spPr>
          <a:xfrm>
            <a:off x="7287299" y="1171823"/>
            <a:ext cx="4414706" cy="3342304"/>
          </a:xfrm>
          <a:prstGeom prst="flowChartProcess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8" y="3385565"/>
            <a:ext cx="4130815" cy="32192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29" y="1255413"/>
            <a:ext cx="4281921" cy="321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7034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367030" y="1360170"/>
            <a:ext cx="9789795" cy="52197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Chang’an Auto: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NE1 cylinder head line retooling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808966" y="2023165"/>
            <a:ext cx="5053952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 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YNC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Gantry: MRT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GUDEL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CNC Qty: 25 CNC, 10 GUDEL, 4 MRT</a:t>
            </a:r>
            <a:endParaRPr lang="en-US" sz="18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324864" y="4744356"/>
            <a:ext cx="461028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machining programming for new product.</a:t>
            </a:r>
            <a:endParaRPr lang="en-US" altLang="zh-CN" sz="16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machine capability and cycle time.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3" y="3429000"/>
            <a:ext cx="4718756" cy="29719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80" y="2205355"/>
            <a:ext cx="5085715" cy="234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2462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10979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</a:rPr>
              <a:t>OEM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328" b="-1"/>
          <a:stretch>
            <a:fillRect/>
          </a:stretch>
        </p:blipFill>
        <p:spPr>
          <a:xfrm>
            <a:off x="437243" y="2646924"/>
            <a:ext cx="6765616" cy="3766950"/>
          </a:xfrm>
          <a:prstGeom prst="rect">
            <a:avLst/>
          </a:prstGeom>
        </p:spPr>
      </p:pic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7511415" y="3521997"/>
            <a:ext cx="4243342" cy="135318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OEM product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Part material:   </a:t>
            </a:r>
            <a:r>
              <a:rPr lang="zh-CN" altLang="en-US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Aluminum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Hign precision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94945" y="1431925"/>
            <a:ext cx="7253605" cy="521970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COMAU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 axis CNC in Xiangyang plant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8180" r="58228" b="-1175"/>
          <a:stretch>
            <a:fillRect/>
          </a:stretch>
        </p:blipFill>
        <p:spPr>
          <a:xfrm>
            <a:off x="7724947" y="1554250"/>
            <a:ext cx="1232632" cy="14704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943" y="1264637"/>
            <a:ext cx="1556989" cy="8475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111" y="2289499"/>
            <a:ext cx="1813085" cy="1046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250932" y="6709820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10979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OEM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392593" y="1001442"/>
          <a:ext cx="7211028" cy="5631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7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389">
                <a:tc>
                  <a:txBody>
                    <a:bodyPr/>
                    <a:lstStyle/>
                    <a:p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Urane 25 </a:t>
                      </a:r>
                      <a:r>
                        <a:rPr lang="en-GB" sz="11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V3.4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89">
                <a:tc>
                  <a:txBody>
                    <a:bodyPr/>
                    <a:lstStyle/>
                    <a:p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Range of Motion</a:t>
                      </a:r>
                      <a:r>
                        <a:rPr lang="zh-CN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运动范围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pPr>
                        <a:tabLst>
                          <a:tab pos="266700" algn="l"/>
                        </a:tabLst>
                      </a:pP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X Axis 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>
                        <a:tabLst>
                          <a:tab pos="266700" algn="l"/>
                        </a:tabLst>
                      </a:pP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X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800 mm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Y Axis 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Y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700 mm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Z Axis 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Z</a:t>
                      </a:r>
                      <a:r>
                        <a:rPr lang="zh-CN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400 mm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389">
                <a:tc>
                  <a:txBody>
                    <a:bodyPr/>
                    <a:lstStyle/>
                    <a:p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Dynamic Performance</a:t>
                      </a:r>
                      <a:r>
                        <a:rPr lang="zh-CN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动态性能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pPr>
                        <a:tabLst>
                          <a:tab pos="1435100" algn="l"/>
                        </a:tabLst>
                      </a:pPr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Rapid Traverse 	X – Y – Z axes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快速移动</a:t>
                      </a:r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                                    X – Y – Z 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80 m / min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Positional Accuracy 	X – Y – Z axes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定位精度</a:t>
                      </a:r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                                    X – Y – Z 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14300"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0.004 mm (to ISO 230-2_1997)  *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 indent="114300"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0.004 mm (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按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ISO 230-2_1997)  *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Repeatability 	X – Y – Z axes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重复精度</a:t>
                      </a:r>
                      <a:r>
                        <a:rPr lang="fr-FR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                                   X – Y – Z 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0.003 mm (to ISO 230-2_1997)  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0.003 mm (</a:t>
                      </a:r>
                      <a:r>
                        <a:rPr lang="zh-CN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按</a:t>
                      </a:r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ISO 230-2_1997)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Acceleration	X – Y axes 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加速度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                                       X – Y 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10 m/s²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	Z axis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 indent="1422400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Z 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轴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15 m/s²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778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主轴转速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1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24000 </a:t>
                      </a:r>
                      <a:r>
                        <a:rPr lang="en-US" altLang="zh-CN" sz="1600" b="0" i="0" u="sng" kern="120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r/min</a:t>
                      </a:r>
                      <a:endParaRPr lang="en-US" altLang="zh-CN" sz="1600" b="0" i="0" kern="120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zh-CN" sz="12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73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主轴功率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25KW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389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主轴内冷压力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70B</a:t>
                      </a:r>
                      <a:r>
                        <a:rPr lang="en-US" altLang="zh-CN" sz="1400" b="1" dirty="0" err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ar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7572">
                <a:tc>
                  <a:txBody>
                    <a:bodyPr/>
                    <a:lstStyle/>
                    <a:p>
                      <a:pPr>
                        <a:tabLst>
                          <a:tab pos="266700" algn="l"/>
                        </a:tabLst>
                      </a:pP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Electrical supply: 3 Phase AC + Distributed neutral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>
                        <a:tabLst>
                          <a:tab pos="266700" algn="l"/>
                        </a:tabLst>
                      </a:pP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电源：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3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相交流电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+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中性线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380 to 480 V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 algn="ctr"/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380</a:t>
                      </a:r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到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480V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 anchor="ctr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650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No cos </a:t>
                      </a:r>
                      <a:r>
                        <a:rPr lang="en-US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Ø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power factor correction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r>
                        <a:rPr lang="zh-CN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无功率补偿因子</a:t>
                      </a:r>
                      <a:r>
                        <a:rPr lang="en-GB" sz="12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 cos Ø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50 to 60 Hz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</a:endParaRPr>
                    </a:p>
                    <a:p>
                      <a:pPr algn="ctr"/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50</a:t>
                      </a:r>
                      <a:r>
                        <a:rPr lang="zh-CN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到</a:t>
                      </a:r>
                      <a:r>
                        <a:rPr lang="en-GB" sz="12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60Hz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389">
                <a:tc>
                  <a:txBody>
                    <a:bodyPr/>
                    <a:lstStyle/>
                    <a:p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Hydraulic System</a:t>
                      </a:r>
                      <a:r>
                        <a:rPr lang="zh-CN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液压系统</a:t>
                      </a:r>
                      <a:r>
                        <a:rPr lang="zh-CN" altLang="en-US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压力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80Bar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n>
                            <a:solidFill>
                              <a:srgbClr val="0070C0"/>
                            </a:solidFill>
                          </a:ln>
                          <a:effectLst/>
                        </a:rPr>
                        <a:t> </a:t>
                      </a:r>
                      <a:endParaRPr lang="zh-CN" sz="1400" b="1" dirty="0">
                        <a:ln>
                          <a:solidFill>
                            <a:srgbClr val="0070C0"/>
                          </a:solidFill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2423" marR="22423" marT="0" marB="0">
                    <a:solidFill>
                      <a:srgbClr val="E9F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9" y="1057053"/>
            <a:ext cx="2229064" cy="2525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3"/>
          <p:cNvSpPr>
            <a:spLocks noEditPoints="1"/>
          </p:cNvSpPr>
          <p:nvPr/>
        </p:nvSpPr>
        <p:spPr bwMode="auto">
          <a:xfrm>
            <a:off x="3694359" y="344932"/>
            <a:ext cx="4645930" cy="4643333"/>
          </a:xfrm>
          <a:custGeom>
            <a:avLst/>
            <a:gdLst>
              <a:gd name="T0" fmla="*/ 649 w 755"/>
              <a:gd name="T1" fmla="*/ 221 h 754"/>
              <a:gd name="T2" fmla="*/ 644 w 755"/>
              <a:gd name="T3" fmla="*/ 215 h 754"/>
              <a:gd name="T4" fmla="*/ 585 w 755"/>
              <a:gd name="T5" fmla="*/ 86 h 754"/>
              <a:gd name="T6" fmla="*/ 544 w 755"/>
              <a:gd name="T7" fmla="*/ 38 h 754"/>
              <a:gd name="T8" fmla="*/ 566 w 755"/>
              <a:gd name="T9" fmla="*/ 85 h 754"/>
              <a:gd name="T10" fmla="*/ 485 w 755"/>
              <a:gd name="T11" fmla="*/ 79 h 754"/>
              <a:gd name="T12" fmla="*/ 377 w 755"/>
              <a:gd name="T13" fmla="*/ 0 h 754"/>
              <a:gd name="T14" fmla="*/ 297 w 755"/>
              <a:gd name="T15" fmla="*/ 7 h 754"/>
              <a:gd name="T16" fmla="*/ 173 w 755"/>
              <a:gd name="T17" fmla="*/ 84 h 754"/>
              <a:gd name="T18" fmla="*/ 170 w 755"/>
              <a:gd name="T19" fmla="*/ 85 h 754"/>
              <a:gd name="T20" fmla="*/ 157 w 755"/>
              <a:gd name="T21" fmla="*/ 130 h 754"/>
              <a:gd name="T22" fmla="*/ 104 w 755"/>
              <a:gd name="T23" fmla="*/ 221 h 754"/>
              <a:gd name="T24" fmla="*/ 1 w 755"/>
              <a:gd name="T25" fmla="*/ 377 h 754"/>
              <a:gd name="T26" fmla="*/ 88 w 755"/>
              <a:gd name="T27" fmla="*/ 411 h 754"/>
              <a:gd name="T28" fmla="*/ 38 w 755"/>
              <a:gd name="T29" fmla="*/ 540 h 754"/>
              <a:gd name="T30" fmla="*/ 168 w 755"/>
              <a:gd name="T31" fmla="*/ 662 h 754"/>
              <a:gd name="T32" fmla="*/ 169 w 755"/>
              <a:gd name="T33" fmla="*/ 670 h 754"/>
              <a:gd name="T34" fmla="*/ 188 w 755"/>
              <a:gd name="T35" fmla="*/ 669 h 754"/>
              <a:gd name="T36" fmla="*/ 298 w 755"/>
              <a:gd name="T37" fmla="*/ 748 h 754"/>
              <a:gd name="T38" fmla="*/ 377 w 755"/>
              <a:gd name="T39" fmla="*/ 674 h 754"/>
              <a:gd name="T40" fmla="*/ 480 w 755"/>
              <a:gd name="T41" fmla="*/ 671 h 754"/>
              <a:gd name="T42" fmla="*/ 490 w 755"/>
              <a:gd name="T43" fmla="*/ 672 h 754"/>
              <a:gd name="T44" fmla="*/ 541 w 755"/>
              <a:gd name="T45" fmla="*/ 719 h 754"/>
              <a:gd name="T46" fmla="*/ 631 w 755"/>
              <a:gd name="T47" fmla="*/ 661 h 754"/>
              <a:gd name="T48" fmla="*/ 643 w 755"/>
              <a:gd name="T49" fmla="*/ 538 h 754"/>
              <a:gd name="T50" fmla="*/ 650 w 755"/>
              <a:gd name="T51" fmla="*/ 533 h 754"/>
              <a:gd name="T52" fmla="*/ 755 w 755"/>
              <a:gd name="T53" fmla="*/ 377 h 754"/>
              <a:gd name="T54" fmla="*/ 504 w 755"/>
              <a:gd name="T55" fmla="*/ 373 h 754"/>
              <a:gd name="T56" fmla="*/ 645 w 755"/>
              <a:gd name="T57" fmla="*/ 225 h 754"/>
              <a:gd name="T58" fmla="*/ 383 w 755"/>
              <a:gd name="T59" fmla="*/ 502 h 754"/>
              <a:gd name="T60" fmla="*/ 504 w 755"/>
              <a:gd name="T61" fmla="*/ 383 h 754"/>
              <a:gd name="T62" fmla="*/ 256 w 755"/>
              <a:gd name="T63" fmla="*/ 378 h 754"/>
              <a:gd name="T64" fmla="*/ 266 w 755"/>
              <a:gd name="T65" fmla="*/ 510 h 754"/>
              <a:gd name="T66" fmla="*/ 377 w 755"/>
              <a:gd name="T67" fmla="*/ 257 h 754"/>
              <a:gd name="T68" fmla="*/ 256 w 755"/>
              <a:gd name="T69" fmla="*/ 243 h 754"/>
              <a:gd name="T70" fmla="*/ 489 w 755"/>
              <a:gd name="T71" fmla="*/ 245 h 754"/>
              <a:gd name="T72" fmla="*/ 564 w 755"/>
              <a:gd name="T73" fmla="*/ 86 h 754"/>
              <a:gd name="T74" fmla="*/ 639 w 755"/>
              <a:gd name="T75" fmla="*/ 220 h 754"/>
              <a:gd name="T76" fmla="*/ 491 w 755"/>
              <a:gd name="T77" fmla="*/ 85 h 754"/>
              <a:gd name="T78" fmla="*/ 503 w 755"/>
              <a:gd name="T79" fmla="*/ 238 h 754"/>
              <a:gd name="T80" fmla="*/ 378 w 755"/>
              <a:gd name="T81" fmla="*/ 90 h 754"/>
              <a:gd name="T82" fmla="*/ 377 w 755"/>
              <a:gd name="T83" fmla="*/ 90 h 754"/>
              <a:gd name="T84" fmla="*/ 268 w 755"/>
              <a:gd name="T85" fmla="*/ 89 h 754"/>
              <a:gd name="T86" fmla="*/ 173 w 755"/>
              <a:gd name="T87" fmla="*/ 95 h 754"/>
              <a:gd name="T88" fmla="*/ 251 w 755"/>
              <a:gd name="T89" fmla="*/ 238 h 754"/>
              <a:gd name="T90" fmla="*/ 114 w 755"/>
              <a:gd name="T91" fmla="*/ 217 h 754"/>
              <a:gd name="T92" fmla="*/ 245 w 755"/>
              <a:gd name="T93" fmla="*/ 243 h 754"/>
              <a:gd name="T94" fmla="*/ 86 w 755"/>
              <a:gd name="T95" fmla="*/ 377 h 754"/>
              <a:gd name="T96" fmla="*/ 246 w 755"/>
              <a:gd name="T97" fmla="*/ 378 h 754"/>
              <a:gd name="T98" fmla="*/ 110 w 755"/>
              <a:gd name="T99" fmla="*/ 528 h 754"/>
              <a:gd name="T100" fmla="*/ 169 w 755"/>
              <a:gd name="T101" fmla="*/ 661 h 754"/>
              <a:gd name="T102" fmla="*/ 251 w 755"/>
              <a:gd name="T103" fmla="*/ 518 h 754"/>
              <a:gd name="T104" fmla="*/ 268 w 755"/>
              <a:gd name="T105" fmla="*/ 666 h 754"/>
              <a:gd name="T106" fmla="*/ 373 w 755"/>
              <a:gd name="T107" fmla="*/ 503 h 754"/>
              <a:gd name="T108" fmla="*/ 475 w 755"/>
              <a:gd name="T109" fmla="*/ 670 h 754"/>
              <a:gd name="T110" fmla="*/ 458 w 755"/>
              <a:gd name="T111" fmla="*/ 507 h 754"/>
              <a:gd name="T112" fmla="*/ 480 w 755"/>
              <a:gd name="T113" fmla="*/ 670 h 754"/>
              <a:gd name="T114" fmla="*/ 490 w 755"/>
              <a:gd name="T115" fmla="*/ 670 h 754"/>
              <a:gd name="T116" fmla="*/ 639 w 755"/>
              <a:gd name="T117" fmla="*/ 533 h 754"/>
              <a:gd name="T118" fmla="*/ 639 w 755"/>
              <a:gd name="T119" fmla="*/ 532 h 754"/>
              <a:gd name="T120" fmla="*/ 508 w 755"/>
              <a:gd name="T121" fmla="*/ 378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5" h="754">
                <a:moveTo>
                  <a:pt x="755" y="377"/>
                </a:moveTo>
                <a:cubicBezTo>
                  <a:pt x="727" y="377"/>
                  <a:pt x="702" y="377"/>
                  <a:pt x="679" y="377"/>
                </a:cubicBezTo>
                <a:cubicBezTo>
                  <a:pt x="679" y="374"/>
                  <a:pt x="677" y="372"/>
                  <a:pt x="675" y="372"/>
                </a:cubicBezTo>
                <a:cubicBezTo>
                  <a:pt x="672" y="363"/>
                  <a:pt x="670" y="353"/>
                  <a:pt x="667" y="344"/>
                </a:cubicBezTo>
                <a:cubicBezTo>
                  <a:pt x="657" y="305"/>
                  <a:pt x="650" y="266"/>
                  <a:pt x="646" y="225"/>
                </a:cubicBezTo>
                <a:cubicBezTo>
                  <a:pt x="648" y="224"/>
                  <a:pt x="649" y="223"/>
                  <a:pt x="649" y="221"/>
                </a:cubicBezTo>
                <a:cubicBezTo>
                  <a:pt x="653" y="220"/>
                  <a:pt x="658" y="220"/>
                  <a:pt x="662" y="220"/>
                </a:cubicBezTo>
                <a:cubicBezTo>
                  <a:pt x="679" y="218"/>
                  <a:pt x="698" y="217"/>
                  <a:pt x="717" y="215"/>
                </a:cubicBezTo>
                <a:cubicBezTo>
                  <a:pt x="717" y="214"/>
                  <a:pt x="717" y="214"/>
                  <a:pt x="717" y="214"/>
                </a:cubicBezTo>
                <a:cubicBezTo>
                  <a:pt x="703" y="215"/>
                  <a:pt x="690" y="217"/>
                  <a:pt x="677" y="218"/>
                </a:cubicBezTo>
                <a:cubicBezTo>
                  <a:pt x="668" y="218"/>
                  <a:pt x="658" y="219"/>
                  <a:pt x="649" y="220"/>
                </a:cubicBezTo>
                <a:cubicBezTo>
                  <a:pt x="649" y="217"/>
                  <a:pt x="647" y="215"/>
                  <a:pt x="644" y="215"/>
                </a:cubicBezTo>
                <a:cubicBezTo>
                  <a:pt x="644" y="215"/>
                  <a:pt x="643" y="215"/>
                  <a:pt x="642" y="216"/>
                </a:cubicBezTo>
                <a:cubicBezTo>
                  <a:pt x="630" y="199"/>
                  <a:pt x="619" y="181"/>
                  <a:pt x="611" y="162"/>
                </a:cubicBezTo>
                <a:cubicBezTo>
                  <a:pt x="601" y="141"/>
                  <a:pt x="593" y="117"/>
                  <a:pt x="586" y="90"/>
                </a:cubicBezTo>
                <a:cubicBezTo>
                  <a:pt x="586" y="90"/>
                  <a:pt x="586" y="90"/>
                  <a:pt x="586" y="90"/>
                </a:cubicBezTo>
                <a:cubicBezTo>
                  <a:pt x="586" y="89"/>
                  <a:pt x="586" y="88"/>
                  <a:pt x="586" y="87"/>
                </a:cubicBezTo>
                <a:cubicBezTo>
                  <a:pt x="586" y="87"/>
                  <a:pt x="585" y="86"/>
                  <a:pt x="585" y="86"/>
                </a:cubicBezTo>
                <a:cubicBezTo>
                  <a:pt x="600" y="89"/>
                  <a:pt x="615" y="91"/>
                  <a:pt x="631" y="93"/>
                </a:cubicBezTo>
                <a:cubicBezTo>
                  <a:pt x="629" y="92"/>
                  <a:pt x="629" y="92"/>
                  <a:pt x="629" y="92"/>
                </a:cubicBezTo>
                <a:cubicBezTo>
                  <a:pt x="613" y="90"/>
                  <a:pt x="599" y="88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71" y="71"/>
                  <a:pt x="558" y="56"/>
                  <a:pt x="544" y="38"/>
                </a:cubicBezTo>
                <a:cubicBezTo>
                  <a:pt x="541" y="36"/>
                  <a:pt x="541" y="36"/>
                  <a:pt x="541" y="36"/>
                </a:cubicBezTo>
                <a:cubicBezTo>
                  <a:pt x="555" y="54"/>
                  <a:pt x="569" y="71"/>
                  <a:pt x="583" y="85"/>
                </a:cubicBezTo>
                <a:cubicBezTo>
                  <a:pt x="583" y="85"/>
                  <a:pt x="583" y="85"/>
                  <a:pt x="583" y="85"/>
                </a:cubicBezTo>
                <a:cubicBezTo>
                  <a:pt x="582" y="84"/>
                  <a:pt x="582" y="84"/>
                  <a:pt x="581" y="84"/>
                </a:cubicBezTo>
                <a:cubicBezTo>
                  <a:pt x="580" y="84"/>
                  <a:pt x="580" y="84"/>
                  <a:pt x="579" y="85"/>
                </a:cubicBezTo>
                <a:cubicBezTo>
                  <a:pt x="574" y="85"/>
                  <a:pt x="570" y="85"/>
                  <a:pt x="566" y="85"/>
                </a:cubicBezTo>
                <a:cubicBezTo>
                  <a:pt x="539" y="85"/>
                  <a:pt x="515" y="85"/>
                  <a:pt x="490" y="83"/>
                </a:cubicBezTo>
                <a:cubicBezTo>
                  <a:pt x="490" y="81"/>
                  <a:pt x="488" y="79"/>
                  <a:pt x="486" y="79"/>
                </a:cubicBezTo>
                <a:cubicBezTo>
                  <a:pt x="477" y="58"/>
                  <a:pt x="468" y="33"/>
                  <a:pt x="459" y="7"/>
                </a:cubicBezTo>
                <a:cubicBezTo>
                  <a:pt x="457" y="6"/>
                  <a:pt x="457" y="6"/>
                  <a:pt x="457" y="6"/>
                </a:cubicBezTo>
                <a:cubicBezTo>
                  <a:pt x="461" y="16"/>
                  <a:pt x="464" y="24"/>
                  <a:pt x="467" y="33"/>
                </a:cubicBezTo>
                <a:cubicBezTo>
                  <a:pt x="473" y="49"/>
                  <a:pt x="479" y="65"/>
                  <a:pt x="485" y="79"/>
                </a:cubicBezTo>
                <a:cubicBezTo>
                  <a:pt x="483" y="79"/>
                  <a:pt x="481" y="81"/>
                  <a:pt x="480" y="83"/>
                </a:cubicBezTo>
                <a:cubicBezTo>
                  <a:pt x="447" y="84"/>
                  <a:pt x="415" y="84"/>
                  <a:pt x="383" y="83"/>
                </a:cubicBezTo>
                <a:cubicBezTo>
                  <a:pt x="382" y="81"/>
                  <a:pt x="380" y="80"/>
                  <a:pt x="378" y="80"/>
                </a:cubicBezTo>
                <a:cubicBezTo>
                  <a:pt x="378" y="55"/>
                  <a:pt x="378" y="29"/>
                  <a:pt x="378" y="0"/>
                </a:cubicBezTo>
                <a:cubicBezTo>
                  <a:pt x="378" y="0"/>
                  <a:pt x="378" y="0"/>
                  <a:pt x="378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77" y="29"/>
                  <a:pt x="377" y="55"/>
                  <a:pt x="377" y="80"/>
                </a:cubicBezTo>
                <a:cubicBezTo>
                  <a:pt x="375" y="80"/>
                  <a:pt x="373" y="81"/>
                  <a:pt x="373" y="83"/>
                </a:cubicBezTo>
                <a:cubicBezTo>
                  <a:pt x="340" y="84"/>
                  <a:pt x="307" y="84"/>
                  <a:pt x="273" y="83"/>
                </a:cubicBezTo>
                <a:cubicBezTo>
                  <a:pt x="273" y="81"/>
                  <a:pt x="272" y="80"/>
                  <a:pt x="270" y="79"/>
                </a:cubicBezTo>
                <a:cubicBezTo>
                  <a:pt x="279" y="58"/>
                  <a:pt x="288" y="33"/>
                  <a:pt x="298" y="6"/>
                </a:cubicBezTo>
                <a:cubicBezTo>
                  <a:pt x="297" y="7"/>
                  <a:pt x="297" y="7"/>
                  <a:pt x="297" y="7"/>
                </a:cubicBezTo>
                <a:cubicBezTo>
                  <a:pt x="287" y="33"/>
                  <a:pt x="278" y="58"/>
                  <a:pt x="269" y="79"/>
                </a:cubicBezTo>
                <a:cubicBezTo>
                  <a:pt x="269" y="79"/>
                  <a:pt x="269" y="79"/>
                  <a:pt x="268" y="79"/>
                </a:cubicBezTo>
                <a:cubicBezTo>
                  <a:pt x="266" y="79"/>
                  <a:pt x="264" y="81"/>
                  <a:pt x="263" y="83"/>
                </a:cubicBezTo>
                <a:cubicBezTo>
                  <a:pt x="237" y="85"/>
                  <a:pt x="211" y="86"/>
                  <a:pt x="182" y="85"/>
                </a:cubicBezTo>
                <a:cubicBezTo>
                  <a:pt x="180" y="85"/>
                  <a:pt x="177" y="85"/>
                  <a:pt x="175" y="85"/>
                </a:cubicBezTo>
                <a:cubicBezTo>
                  <a:pt x="174" y="84"/>
                  <a:pt x="174" y="84"/>
                  <a:pt x="173" y="84"/>
                </a:cubicBezTo>
                <a:cubicBezTo>
                  <a:pt x="173" y="84"/>
                  <a:pt x="173" y="84"/>
                  <a:pt x="172" y="84"/>
                </a:cubicBezTo>
                <a:cubicBezTo>
                  <a:pt x="187" y="70"/>
                  <a:pt x="200" y="54"/>
                  <a:pt x="214" y="36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198" y="56"/>
                  <a:pt x="184" y="71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56" y="88"/>
                  <a:pt x="142" y="90"/>
                  <a:pt x="126" y="92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40" y="91"/>
                  <a:pt x="155" y="89"/>
                  <a:pt x="169" y="86"/>
                </a:cubicBezTo>
                <a:cubicBezTo>
                  <a:pt x="168" y="87"/>
                  <a:pt x="168" y="88"/>
                  <a:pt x="168" y="90"/>
                </a:cubicBezTo>
                <a:cubicBezTo>
                  <a:pt x="168" y="90"/>
                  <a:pt x="168" y="91"/>
                  <a:pt x="168" y="92"/>
                </a:cubicBezTo>
                <a:cubicBezTo>
                  <a:pt x="165" y="106"/>
                  <a:pt x="161" y="118"/>
                  <a:pt x="157" y="130"/>
                </a:cubicBezTo>
                <a:cubicBezTo>
                  <a:pt x="146" y="163"/>
                  <a:pt x="132" y="190"/>
                  <a:pt x="113" y="216"/>
                </a:cubicBezTo>
                <a:cubicBezTo>
                  <a:pt x="112" y="215"/>
                  <a:pt x="111" y="215"/>
                  <a:pt x="110" y="215"/>
                </a:cubicBezTo>
                <a:cubicBezTo>
                  <a:pt x="107" y="215"/>
                  <a:pt x="105" y="217"/>
                  <a:pt x="104" y="220"/>
                </a:cubicBezTo>
                <a:cubicBezTo>
                  <a:pt x="84" y="218"/>
                  <a:pt x="62" y="216"/>
                  <a:pt x="38" y="214"/>
                </a:cubicBezTo>
                <a:cubicBezTo>
                  <a:pt x="38" y="215"/>
                  <a:pt x="38" y="215"/>
                  <a:pt x="38" y="215"/>
                </a:cubicBezTo>
                <a:cubicBezTo>
                  <a:pt x="62" y="217"/>
                  <a:pt x="84" y="219"/>
                  <a:pt x="104" y="221"/>
                </a:cubicBezTo>
                <a:cubicBezTo>
                  <a:pt x="105" y="223"/>
                  <a:pt x="107" y="225"/>
                  <a:pt x="109" y="225"/>
                </a:cubicBezTo>
                <a:cubicBezTo>
                  <a:pt x="107" y="249"/>
                  <a:pt x="104" y="272"/>
                  <a:pt x="99" y="294"/>
                </a:cubicBezTo>
                <a:cubicBezTo>
                  <a:pt x="94" y="320"/>
                  <a:pt x="88" y="345"/>
                  <a:pt x="81" y="372"/>
                </a:cubicBezTo>
                <a:cubicBezTo>
                  <a:pt x="81" y="372"/>
                  <a:pt x="81" y="372"/>
                  <a:pt x="81" y="372"/>
                </a:cubicBezTo>
                <a:cubicBezTo>
                  <a:pt x="78" y="372"/>
                  <a:pt x="75" y="374"/>
                  <a:pt x="75" y="377"/>
                </a:cubicBezTo>
                <a:cubicBezTo>
                  <a:pt x="52" y="377"/>
                  <a:pt x="28" y="377"/>
                  <a:pt x="1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1" y="378"/>
                  <a:pt x="1" y="378"/>
                  <a:pt x="1" y="378"/>
                </a:cubicBezTo>
                <a:cubicBezTo>
                  <a:pt x="28" y="378"/>
                  <a:pt x="52" y="378"/>
                  <a:pt x="75" y="378"/>
                </a:cubicBezTo>
                <a:cubicBezTo>
                  <a:pt x="76" y="380"/>
                  <a:pt x="78" y="382"/>
                  <a:pt x="80" y="382"/>
                </a:cubicBezTo>
                <a:cubicBezTo>
                  <a:pt x="83" y="392"/>
                  <a:pt x="86" y="401"/>
                  <a:pt x="88" y="411"/>
                </a:cubicBezTo>
                <a:cubicBezTo>
                  <a:pt x="98" y="450"/>
                  <a:pt x="105" y="487"/>
                  <a:pt x="109" y="528"/>
                </a:cubicBezTo>
                <a:cubicBezTo>
                  <a:pt x="106" y="528"/>
                  <a:pt x="104" y="531"/>
                  <a:pt x="104" y="533"/>
                </a:cubicBezTo>
                <a:cubicBezTo>
                  <a:pt x="104" y="534"/>
                  <a:pt x="104" y="534"/>
                  <a:pt x="104" y="534"/>
                </a:cubicBezTo>
                <a:cubicBezTo>
                  <a:pt x="101" y="534"/>
                  <a:pt x="97" y="534"/>
                  <a:pt x="93" y="535"/>
                </a:cubicBezTo>
                <a:cubicBezTo>
                  <a:pt x="76" y="536"/>
                  <a:pt x="58" y="538"/>
                  <a:pt x="38" y="540"/>
                </a:cubicBezTo>
                <a:cubicBezTo>
                  <a:pt x="38" y="540"/>
                  <a:pt x="38" y="540"/>
                  <a:pt x="38" y="540"/>
                </a:cubicBezTo>
                <a:cubicBezTo>
                  <a:pt x="52" y="539"/>
                  <a:pt x="65" y="538"/>
                  <a:pt x="78" y="537"/>
                </a:cubicBezTo>
                <a:cubicBezTo>
                  <a:pt x="87" y="536"/>
                  <a:pt x="96" y="535"/>
                  <a:pt x="104" y="535"/>
                </a:cubicBezTo>
                <a:cubicBezTo>
                  <a:pt x="105" y="537"/>
                  <a:pt x="107" y="539"/>
                  <a:pt x="109" y="539"/>
                </a:cubicBezTo>
                <a:cubicBezTo>
                  <a:pt x="110" y="539"/>
                  <a:pt x="111" y="538"/>
                  <a:pt x="112" y="538"/>
                </a:cubicBezTo>
                <a:cubicBezTo>
                  <a:pt x="125" y="555"/>
                  <a:pt x="135" y="573"/>
                  <a:pt x="145" y="592"/>
                </a:cubicBezTo>
                <a:cubicBezTo>
                  <a:pt x="154" y="613"/>
                  <a:pt x="162" y="635"/>
                  <a:pt x="168" y="662"/>
                </a:cubicBezTo>
                <a:cubicBezTo>
                  <a:pt x="167" y="663"/>
                  <a:pt x="167" y="664"/>
                  <a:pt x="167" y="666"/>
                </a:cubicBezTo>
                <a:cubicBezTo>
                  <a:pt x="167" y="666"/>
                  <a:pt x="167" y="667"/>
                  <a:pt x="167" y="668"/>
                </a:cubicBezTo>
                <a:cubicBezTo>
                  <a:pt x="154" y="665"/>
                  <a:pt x="139" y="663"/>
                  <a:pt x="124" y="661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32" y="663"/>
                  <a:pt x="137" y="664"/>
                  <a:pt x="142" y="665"/>
                </a:cubicBezTo>
                <a:cubicBezTo>
                  <a:pt x="151" y="666"/>
                  <a:pt x="160" y="668"/>
                  <a:pt x="169" y="670"/>
                </a:cubicBezTo>
                <a:cubicBezTo>
                  <a:pt x="169" y="670"/>
                  <a:pt x="170" y="670"/>
                  <a:pt x="171" y="671"/>
                </a:cubicBezTo>
                <a:cubicBezTo>
                  <a:pt x="185" y="684"/>
                  <a:pt x="198" y="699"/>
                  <a:pt x="211" y="717"/>
                </a:cubicBezTo>
                <a:cubicBezTo>
                  <a:pt x="214" y="719"/>
                  <a:pt x="214" y="719"/>
                  <a:pt x="214" y="719"/>
                </a:cubicBezTo>
                <a:cubicBezTo>
                  <a:pt x="201" y="700"/>
                  <a:pt x="187" y="684"/>
                  <a:pt x="173" y="671"/>
                </a:cubicBezTo>
                <a:cubicBezTo>
                  <a:pt x="173" y="670"/>
                  <a:pt x="174" y="670"/>
                  <a:pt x="175" y="670"/>
                </a:cubicBezTo>
                <a:cubicBezTo>
                  <a:pt x="179" y="670"/>
                  <a:pt x="184" y="670"/>
                  <a:pt x="188" y="669"/>
                </a:cubicBezTo>
                <a:cubicBezTo>
                  <a:pt x="215" y="669"/>
                  <a:pt x="239" y="670"/>
                  <a:pt x="264" y="671"/>
                </a:cubicBezTo>
                <a:cubicBezTo>
                  <a:pt x="264" y="671"/>
                  <a:pt x="264" y="671"/>
                  <a:pt x="264" y="672"/>
                </a:cubicBezTo>
                <a:cubicBezTo>
                  <a:pt x="264" y="674"/>
                  <a:pt x="266" y="677"/>
                  <a:pt x="269" y="677"/>
                </a:cubicBezTo>
                <a:cubicBezTo>
                  <a:pt x="269" y="677"/>
                  <a:pt x="269" y="677"/>
                  <a:pt x="270" y="677"/>
                </a:cubicBezTo>
                <a:cubicBezTo>
                  <a:pt x="278" y="698"/>
                  <a:pt x="287" y="722"/>
                  <a:pt x="297" y="748"/>
                </a:cubicBezTo>
                <a:cubicBezTo>
                  <a:pt x="298" y="748"/>
                  <a:pt x="298" y="748"/>
                  <a:pt x="298" y="748"/>
                </a:cubicBezTo>
                <a:cubicBezTo>
                  <a:pt x="294" y="739"/>
                  <a:pt x="291" y="730"/>
                  <a:pt x="288" y="722"/>
                </a:cubicBezTo>
                <a:cubicBezTo>
                  <a:pt x="282" y="706"/>
                  <a:pt x="276" y="690"/>
                  <a:pt x="271" y="676"/>
                </a:cubicBezTo>
                <a:cubicBezTo>
                  <a:pt x="273" y="676"/>
                  <a:pt x="274" y="674"/>
                  <a:pt x="274" y="672"/>
                </a:cubicBezTo>
                <a:cubicBezTo>
                  <a:pt x="274" y="671"/>
                  <a:pt x="274" y="671"/>
                  <a:pt x="274" y="671"/>
                </a:cubicBezTo>
                <a:cubicBezTo>
                  <a:pt x="308" y="670"/>
                  <a:pt x="341" y="670"/>
                  <a:pt x="373" y="672"/>
                </a:cubicBezTo>
                <a:cubicBezTo>
                  <a:pt x="374" y="673"/>
                  <a:pt x="376" y="674"/>
                  <a:pt x="377" y="674"/>
                </a:cubicBezTo>
                <a:cubicBezTo>
                  <a:pt x="377" y="699"/>
                  <a:pt x="377" y="725"/>
                  <a:pt x="377" y="754"/>
                </a:cubicBezTo>
                <a:cubicBezTo>
                  <a:pt x="377" y="754"/>
                  <a:pt x="377" y="754"/>
                  <a:pt x="377" y="754"/>
                </a:cubicBezTo>
                <a:cubicBezTo>
                  <a:pt x="378" y="754"/>
                  <a:pt x="378" y="754"/>
                  <a:pt x="378" y="754"/>
                </a:cubicBezTo>
                <a:cubicBezTo>
                  <a:pt x="378" y="725"/>
                  <a:pt x="378" y="699"/>
                  <a:pt x="378" y="674"/>
                </a:cubicBezTo>
                <a:cubicBezTo>
                  <a:pt x="380" y="674"/>
                  <a:pt x="381" y="673"/>
                  <a:pt x="382" y="672"/>
                </a:cubicBezTo>
                <a:cubicBezTo>
                  <a:pt x="414" y="670"/>
                  <a:pt x="446" y="670"/>
                  <a:pt x="480" y="671"/>
                </a:cubicBezTo>
                <a:cubicBezTo>
                  <a:pt x="480" y="671"/>
                  <a:pt x="480" y="671"/>
                  <a:pt x="480" y="672"/>
                </a:cubicBezTo>
                <a:cubicBezTo>
                  <a:pt x="480" y="674"/>
                  <a:pt x="482" y="676"/>
                  <a:pt x="484" y="677"/>
                </a:cubicBezTo>
                <a:cubicBezTo>
                  <a:pt x="476" y="698"/>
                  <a:pt x="467" y="722"/>
                  <a:pt x="457" y="748"/>
                </a:cubicBezTo>
                <a:cubicBezTo>
                  <a:pt x="459" y="748"/>
                  <a:pt x="459" y="748"/>
                  <a:pt x="459" y="748"/>
                </a:cubicBezTo>
                <a:cubicBezTo>
                  <a:pt x="468" y="722"/>
                  <a:pt x="477" y="698"/>
                  <a:pt x="485" y="677"/>
                </a:cubicBezTo>
                <a:cubicBezTo>
                  <a:pt x="488" y="676"/>
                  <a:pt x="490" y="674"/>
                  <a:pt x="490" y="672"/>
                </a:cubicBezTo>
                <a:cubicBezTo>
                  <a:pt x="490" y="671"/>
                  <a:pt x="490" y="671"/>
                  <a:pt x="490" y="671"/>
                </a:cubicBezTo>
                <a:cubicBezTo>
                  <a:pt x="517" y="670"/>
                  <a:pt x="545" y="669"/>
                  <a:pt x="574" y="670"/>
                </a:cubicBezTo>
                <a:cubicBezTo>
                  <a:pt x="576" y="670"/>
                  <a:pt x="577" y="670"/>
                  <a:pt x="579" y="670"/>
                </a:cubicBezTo>
                <a:cubicBezTo>
                  <a:pt x="580" y="670"/>
                  <a:pt x="581" y="671"/>
                  <a:pt x="582" y="671"/>
                </a:cubicBezTo>
                <a:cubicBezTo>
                  <a:pt x="582" y="671"/>
                  <a:pt x="582" y="671"/>
                  <a:pt x="582" y="671"/>
                </a:cubicBezTo>
                <a:cubicBezTo>
                  <a:pt x="568" y="685"/>
                  <a:pt x="555" y="700"/>
                  <a:pt x="541" y="719"/>
                </a:cubicBezTo>
                <a:cubicBezTo>
                  <a:pt x="544" y="717"/>
                  <a:pt x="544" y="717"/>
                  <a:pt x="544" y="717"/>
                </a:cubicBezTo>
                <a:cubicBezTo>
                  <a:pt x="558" y="699"/>
                  <a:pt x="571" y="683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99" y="667"/>
                  <a:pt x="614" y="665"/>
                  <a:pt x="629" y="663"/>
                </a:cubicBezTo>
                <a:cubicBezTo>
                  <a:pt x="631" y="661"/>
                  <a:pt x="631" y="661"/>
                  <a:pt x="631" y="661"/>
                </a:cubicBezTo>
                <a:cubicBezTo>
                  <a:pt x="627" y="662"/>
                  <a:pt x="623" y="662"/>
                  <a:pt x="618" y="663"/>
                </a:cubicBezTo>
                <a:cubicBezTo>
                  <a:pt x="607" y="664"/>
                  <a:pt x="597" y="666"/>
                  <a:pt x="586" y="668"/>
                </a:cubicBezTo>
                <a:cubicBezTo>
                  <a:pt x="587" y="667"/>
                  <a:pt x="587" y="667"/>
                  <a:pt x="587" y="666"/>
                </a:cubicBezTo>
                <a:cubicBezTo>
                  <a:pt x="587" y="665"/>
                  <a:pt x="587" y="664"/>
                  <a:pt x="587" y="663"/>
                </a:cubicBezTo>
                <a:cubicBezTo>
                  <a:pt x="590" y="649"/>
                  <a:pt x="594" y="636"/>
                  <a:pt x="598" y="624"/>
                </a:cubicBezTo>
                <a:cubicBezTo>
                  <a:pt x="609" y="591"/>
                  <a:pt x="624" y="564"/>
                  <a:pt x="643" y="538"/>
                </a:cubicBezTo>
                <a:cubicBezTo>
                  <a:pt x="643" y="538"/>
                  <a:pt x="644" y="539"/>
                  <a:pt x="645" y="539"/>
                </a:cubicBezTo>
                <a:cubicBezTo>
                  <a:pt x="647" y="539"/>
                  <a:pt x="649" y="537"/>
                  <a:pt x="650" y="535"/>
                </a:cubicBezTo>
                <a:cubicBezTo>
                  <a:pt x="670" y="536"/>
                  <a:pt x="692" y="538"/>
                  <a:pt x="717" y="540"/>
                </a:cubicBezTo>
                <a:cubicBezTo>
                  <a:pt x="717" y="540"/>
                  <a:pt x="717" y="540"/>
                  <a:pt x="717" y="540"/>
                </a:cubicBezTo>
                <a:cubicBezTo>
                  <a:pt x="693" y="537"/>
                  <a:pt x="670" y="535"/>
                  <a:pt x="650" y="534"/>
                </a:cubicBezTo>
                <a:cubicBezTo>
                  <a:pt x="650" y="534"/>
                  <a:pt x="650" y="534"/>
                  <a:pt x="650" y="533"/>
                </a:cubicBezTo>
                <a:cubicBezTo>
                  <a:pt x="650" y="531"/>
                  <a:pt x="648" y="529"/>
                  <a:pt x="646" y="528"/>
                </a:cubicBezTo>
                <a:cubicBezTo>
                  <a:pt x="648" y="505"/>
                  <a:pt x="652" y="483"/>
                  <a:pt x="656" y="460"/>
                </a:cubicBezTo>
                <a:cubicBezTo>
                  <a:pt x="661" y="434"/>
                  <a:pt x="667" y="408"/>
                  <a:pt x="675" y="382"/>
                </a:cubicBezTo>
                <a:cubicBezTo>
                  <a:pt x="677" y="381"/>
                  <a:pt x="678" y="380"/>
                  <a:pt x="678" y="378"/>
                </a:cubicBezTo>
                <a:cubicBezTo>
                  <a:pt x="702" y="378"/>
                  <a:pt x="727" y="378"/>
                  <a:pt x="755" y="378"/>
                </a:cubicBezTo>
                <a:cubicBezTo>
                  <a:pt x="755" y="377"/>
                  <a:pt x="755" y="377"/>
                  <a:pt x="755" y="377"/>
                </a:cubicBezTo>
                <a:cubicBezTo>
                  <a:pt x="755" y="377"/>
                  <a:pt x="755" y="377"/>
                  <a:pt x="755" y="377"/>
                </a:cubicBezTo>
                <a:close/>
                <a:moveTo>
                  <a:pt x="673" y="372"/>
                </a:moveTo>
                <a:cubicBezTo>
                  <a:pt x="670" y="372"/>
                  <a:pt x="668" y="374"/>
                  <a:pt x="668" y="377"/>
                </a:cubicBezTo>
                <a:cubicBezTo>
                  <a:pt x="668" y="377"/>
                  <a:pt x="668" y="377"/>
                  <a:pt x="668" y="377"/>
                </a:cubicBezTo>
                <a:cubicBezTo>
                  <a:pt x="599" y="377"/>
                  <a:pt x="548" y="377"/>
                  <a:pt x="508" y="377"/>
                </a:cubicBezTo>
                <a:cubicBezTo>
                  <a:pt x="508" y="375"/>
                  <a:pt x="506" y="373"/>
                  <a:pt x="504" y="373"/>
                </a:cubicBezTo>
                <a:cubicBezTo>
                  <a:pt x="500" y="335"/>
                  <a:pt x="500" y="297"/>
                  <a:pt x="504" y="248"/>
                </a:cubicBezTo>
                <a:cubicBezTo>
                  <a:pt x="507" y="247"/>
                  <a:pt x="509" y="245"/>
                  <a:pt x="509" y="243"/>
                </a:cubicBezTo>
                <a:cubicBezTo>
                  <a:pt x="509" y="243"/>
                  <a:pt x="509" y="242"/>
                  <a:pt x="509" y="242"/>
                </a:cubicBezTo>
                <a:cubicBezTo>
                  <a:pt x="544" y="238"/>
                  <a:pt x="586" y="231"/>
                  <a:pt x="639" y="222"/>
                </a:cubicBezTo>
                <a:cubicBezTo>
                  <a:pt x="640" y="224"/>
                  <a:pt x="642" y="226"/>
                  <a:pt x="644" y="226"/>
                </a:cubicBezTo>
                <a:cubicBezTo>
                  <a:pt x="645" y="226"/>
                  <a:pt x="645" y="225"/>
                  <a:pt x="645" y="225"/>
                </a:cubicBezTo>
                <a:cubicBezTo>
                  <a:pt x="649" y="276"/>
                  <a:pt x="659" y="322"/>
                  <a:pt x="673" y="372"/>
                </a:cubicBezTo>
                <a:close/>
                <a:moveTo>
                  <a:pt x="503" y="507"/>
                </a:moveTo>
                <a:cubicBezTo>
                  <a:pt x="501" y="507"/>
                  <a:pt x="499" y="509"/>
                  <a:pt x="498" y="511"/>
                </a:cubicBezTo>
                <a:cubicBezTo>
                  <a:pt x="467" y="506"/>
                  <a:pt x="440" y="504"/>
                  <a:pt x="415" y="503"/>
                </a:cubicBezTo>
                <a:cubicBezTo>
                  <a:pt x="404" y="502"/>
                  <a:pt x="393" y="502"/>
                  <a:pt x="383" y="502"/>
                </a:cubicBezTo>
                <a:cubicBezTo>
                  <a:pt x="383" y="502"/>
                  <a:pt x="383" y="502"/>
                  <a:pt x="383" y="502"/>
                </a:cubicBezTo>
                <a:cubicBezTo>
                  <a:pt x="383" y="499"/>
                  <a:pt x="381" y="497"/>
                  <a:pt x="378" y="497"/>
                </a:cubicBezTo>
                <a:cubicBezTo>
                  <a:pt x="378" y="445"/>
                  <a:pt x="378" y="411"/>
                  <a:pt x="378" y="378"/>
                </a:cubicBezTo>
                <a:cubicBezTo>
                  <a:pt x="412" y="378"/>
                  <a:pt x="446" y="378"/>
                  <a:pt x="498" y="378"/>
                </a:cubicBezTo>
                <a:cubicBezTo>
                  <a:pt x="498" y="378"/>
                  <a:pt x="498" y="378"/>
                  <a:pt x="498" y="378"/>
                </a:cubicBezTo>
                <a:cubicBezTo>
                  <a:pt x="498" y="380"/>
                  <a:pt x="500" y="383"/>
                  <a:pt x="503" y="383"/>
                </a:cubicBezTo>
                <a:cubicBezTo>
                  <a:pt x="503" y="383"/>
                  <a:pt x="503" y="383"/>
                  <a:pt x="504" y="383"/>
                </a:cubicBezTo>
                <a:cubicBezTo>
                  <a:pt x="503" y="384"/>
                  <a:pt x="503" y="385"/>
                  <a:pt x="503" y="386"/>
                </a:cubicBezTo>
                <a:cubicBezTo>
                  <a:pt x="499" y="423"/>
                  <a:pt x="500" y="459"/>
                  <a:pt x="504" y="507"/>
                </a:cubicBezTo>
                <a:cubicBezTo>
                  <a:pt x="503" y="507"/>
                  <a:pt x="503" y="507"/>
                  <a:pt x="503" y="507"/>
                </a:cubicBezTo>
                <a:close/>
                <a:moveTo>
                  <a:pt x="252" y="508"/>
                </a:moveTo>
                <a:cubicBezTo>
                  <a:pt x="256" y="458"/>
                  <a:pt x="256" y="421"/>
                  <a:pt x="252" y="383"/>
                </a:cubicBezTo>
                <a:cubicBezTo>
                  <a:pt x="254" y="382"/>
                  <a:pt x="256" y="380"/>
                  <a:pt x="256" y="378"/>
                </a:cubicBezTo>
                <a:cubicBezTo>
                  <a:pt x="256" y="378"/>
                  <a:pt x="256" y="378"/>
                  <a:pt x="256" y="378"/>
                </a:cubicBezTo>
                <a:cubicBezTo>
                  <a:pt x="309" y="378"/>
                  <a:pt x="343" y="378"/>
                  <a:pt x="377" y="378"/>
                </a:cubicBezTo>
                <a:cubicBezTo>
                  <a:pt x="377" y="411"/>
                  <a:pt x="377" y="445"/>
                  <a:pt x="377" y="497"/>
                </a:cubicBezTo>
                <a:cubicBezTo>
                  <a:pt x="375" y="497"/>
                  <a:pt x="372" y="499"/>
                  <a:pt x="372" y="502"/>
                </a:cubicBezTo>
                <a:cubicBezTo>
                  <a:pt x="372" y="502"/>
                  <a:pt x="372" y="502"/>
                  <a:pt x="372" y="502"/>
                </a:cubicBezTo>
                <a:cubicBezTo>
                  <a:pt x="340" y="502"/>
                  <a:pt x="307" y="504"/>
                  <a:pt x="266" y="510"/>
                </a:cubicBezTo>
                <a:cubicBezTo>
                  <a:pt x="263" y="510"/>
                  <a:pt x="259" y="511"/>
                  <a:pt x="255" y="511"/>
                </a:cubicBezTo>
                <a:cubicBezTo>
                  <a:pt x="255" y="509"/>
                  <a:pt x="253" y="508"/>
                  <a:pt x="252" y="508"/>
                </a:cubicBezTo>
                <a:close/>
                <a:moveTo>
                  <a:pt x="256" y="243"/>
                </a:moveTo>
                <a:cubicBezTo>
                  <a:pt x="288" y="248"/>
                  <a:pt x="315" y="251"/>
                  <a:pt x="340" y="252"/>
                </a:cubicBezTo>
                <a:cubicBezTo>
                  <a:pt x="351" y="252"/>
                  <a:pt x="362" y="252"/>
                  <a:pt x="372" y="252"/>
                </a:cubicBezTo>
                <a:cubicBezTo>
                  <a:pt x="373" y="255"/>
                  <a:pt x="375" y="257"/>
                  <a:pt x="377" y="257"/>
                </a:cubicBezTo>
                <a:cubicBezTo>
                  <a:pt x="377" y="309"/>
                  <a:pt x="377" y="343"/>
                  <a:pt x="377" y="377"/>
                </a:cubicBezTo>
                <a:cubicBezTo>
                  <a:pt x="343" y="377"/>
                  <a:pt x="309" y="377"/>
                  <a:pt x="256" y="377"/>
                </a:cubicBezTo>
                <a:cubicBezTo>
                  <a:pt x="256" y="375"/>
                  <a:pt x="254" y="373"/>
                  <a:pt x="252" y="372"/>
                </a:cubicBezTo>
                <a:cubicBezTo>
                  <a:pt x="252" y="371"/>
                  <a:pt x="252" y="370"/>
                  <a:pt x="252" y="369"/>
                </a:cubicBezTo>
                <a:cubicBezTo>
                  <a:pt x="256" y="332"/>
                  <a:pt x="256" y="296"/>
                  <a:pt x="252" y="248"/>
                </a:cubicBezTo>
                <a:cubicBezTo>
                  <a:pt x="254" y="247"/>
                  <a:pt x="255" y="246"/>
                  <a:pt x="256" y="243"/>
                </a:cubicBezTo>
                <a:close/>
                <a:moveTo>
                  <a:pt x="503" y="372"/>
                </a:moveTo>
                <a:cubicBezTo>
                  <a:pt x="500" y="372"/>
                  <a:pt x="498" y="374"/>
                  <a:pt x="498" y="377"/>
                </a:cubicBezTo>
                <a:cubicBezTo>
                  <a:pt x="446" y="377"/>
                  <a:pt x="412" y="377"/>
                  <a:pt x="378" y="377"/>
                </a:cubicBezTo>
                <a:cubicBezTo>
                  <a:pt x="378" y="343"/>
                  <a:pt x="378" y="309"/>
                  <a:pt x="378" y="257"/>
                </a:cubicBezTo>
                <a:cubicBezTo>
                  <a:pt x="381" y="257"/>
                  <a:pt x="383" y="255"/>
                  <a:pt x="383" y="252"/>
                </a:cubicBezTo>
                <a:cubicBezTo>
                  <a:pt x="416" y="253"/>
                  <a:pt x="448" y="251"/>
                  <a:pt x="489" y="245"/>
                </a:cubicBezTo>
                <a:cubicBezTo>
                  <a:pt x="492" y="245"/>
                  <a:pt x="495" y="244"/>
                  <a:pt x="498" y="244"/>
                </a:cubicBezTo>
                <a:cubicBezTo>
                  <a:pt x="499" y="246"/>
                  <a:pt x="501" y="248"/>
                  <a:pt x="503" y="248"/>
                </a:cubicBezTo>
                <a:cubicBezTo>
                  <a:pt x="503" y="248"/>
                  <a:pt x="503" y="248"/>
                  <a:pt x="503" y="248"/>
                </a:cubicBezTo>
                <a:cubicBezTo>
                  <a:pt x="499" y="297"/>
                  <a:pt x="499" y="335"/>
                  <a:pt x="504" y="372"/>
                </a:cubicBezTo>
                <a:cubicBezTo>
                  <a:pt x="503" y="372"/>
                  <a:pt x="503" y="372"/>
                  <a:pt x="503" y="372"/>
                </a:cubicBezTo>
                <a:close/>
                <a:moveTo>
                  <a:pt x="564" y="86"/>
                </a:moveTo>
                <a:cubicBezTo>
                  <a:pt x="568" y="86"/>
                  <a:pt x="573" y="86"/>
                  <a:pt x="577" y="86"/>
                </a:cubicBezTo>
                <a:cubicBezTo>
                  <a:pt x="576" y="87"/>
                  <a:pt x="576" y="88"/>
                  <a:pt x="576" y="90"/>
                </a:cubicBezTo>
                <a:cubicBezTo>
                  <a:pt x="576" y="92"/>
                  <a:pt x="578" y="95"/>
                  <a:pt x="581" y="95"/>
                </a:cubicBezTo>
                <a:cubicBezTo>
                  <a:pt x="583" y="95"/>
                  <a:pt x="585" y="94"/>
                  <a:pt x="586" y="92"/>
                </a:cubicBezTo>
                <a:cubicBezTo>
                  <a:pt x="599" y="144"/>
                  <a:pt x="615" y="181"/>
                  <a:pt x="641" y="216"/>
                </a:cubicBezTo>
                <a:cubicBezTo>
                  <a:pt x="640" y="217"/>
                  <a:pt x="639" y="219"/>
                  <a:pt x="639" y="220"/>
                </a:cubicBezTo>
                <a:cubicBezTo>
                  <a:pt x="639" y="221"/>
                  <a:pt x="639" y="221"/>
                  <a:pt x="639" y="221"/>
                </a:cubicBezTo>
                <a:cubicBezTo>
                  <a:pt x="614" y="226"/>
                  <a:pt x="591" y="229"/>
                  <a:pt x="570" y="233"/>
                </a:cubicBezTo>
                <a:cubicBezTo>
                  <a:pt x="547" y="236"/>
                  <a:pt x="527" y="239"/>
                  <a:pt x="508" y="241"/>
                </a:cubicBezTo>
                <a:cubicBezTo>
                  <a:pt x="508" y="239"/>
                  <a:pt x="506" y="238"/>
                  <a:pt x="504" y="238"/>
                </a:cubicBezTo>
                <a:cubicBezTo>
                  <a:pt x="497" y="199"/>
                  <a:pt x="493" y="153"/>
                  <a:pt x="488" y="89"/>
                </a:cubicBezTo>
                <a:cubicBezTo>
                  <a:pt x="490" y="88"/>
                  <a:pt x="491" y="86"/>
                  <a:pt x="491" y="85"/>
                </a:cubicBezTo>
                <a:cubicBezTo>
                  <a:pt x="514" y="86"/>
                  <a:pt x="538" y="87"/>
                  <a:pt x="564" y="86"/>
                </a:cubicBezTo>
                <a:close/>
                <a:moveTo>
                  <a:pt x="480" y="85"/>
                </a:moveTo>
                <a:cubicBezTo>
                  <a:pt x="480" y="87"/>
                  <a:pt x="483" y="90"/>
                  <a:pt x="485" y="90"/>
                </a:cubicBezTo>
                <a:cubicBezTo>
                  <a:pt x="486" y="90"/>
                  <a:pt x="487" y="89"/>
                  <a:pt x="487" y="89"/>
                </a:cubicBezTo>
                <a:cubicBezTo>
                  <a:pt x="489" y="111"/>
                  <a:pt x="490" y="131"/>
                  <a:pt x="492" y="150"/>
                </a:cubicBezTo>
                <a:cubicBezTo>
                  <a:pt x="495" y="184"/>
                  <a:pt x="499" y="213"/>
                  <a:pt x="503" y="238"/>
                </a:cubicBezTo>
                <a:cubicBezTo>
                  <a:pt x="500" y="238"/>
                  <a:pt x="498" y="240"/>
                  <a:pt x="498" y="243"/>
                </a:cubicBezTo>
                <a:cubicBezTo>
                  <a:pt x="498" y="243"/>
                  <a:pt x="498" y="243"/>
                  <a:pt x="498" y="243"/>
                </a:cubicBezTo>
                <a:cubicBezTo>
                  <a:pt x="478" y="246"/>
                  <a:pt x="460" y="248"/>
                  <a:pt x="442" y="249"/>
                </a:cubicBezTo>
                <a:cubicBezTo>
                  <a:pt x="421" y="251"/>
                  <a:pt x="402" y="252"/>
                  <a:pt x="383" y="251"/>
                </a:cubicBezTo>
                <a:cubicBezTo>
                  <a:pt x="382" y="249"/>
                  <a:pt x="380" y="247"/>
                  <a:pt x="378" y="247"/>
                </a:cubicBezTo>
                <a:cubicBezTo>
                  <a:pt x="378" y="207"/>
                  <a:pt x="378" y="157"/>
                  <a:pt x="378" y="90"/>
                </a:cubicBezTo>
                <a:cubicBezTo>
                  <a:pt x="381" y="90"/>
                  <a:pt x="383" y="87"/>
                  <a:pt x="383" y="85"/>
                </a:cubicBezTo>
                <a:cubicBezTo>
                  <a:pt x="383" y="84"/>
                  <a:pt x="383" y="84"/>
                  <a:pt x="383" y="84"/>
                </a:cubicBezTo>
                <a:cubicBezTo>
                  <a:pt x="415" y="86"/>
                  <a:pt x="447" y="86"/>
                  <a:pt x="480" y="85"/>
                </a:cubicBezTo>
                <a:close/>
                <a:moveTo>
                  <a:pt x="372" y="84"/>
                </a:moveTo>
                <a:cubicBezTo>
                  <a:pt x="372" y="84"/>
                  <a:pt x="372" y="85"/>
                  <a:pt x="372" y="85"/>
                </a:cubicBezTo>
                <a:cubicBezTo>
                  <a:pt x="372" y="87"/>
                  <a:pt x="375" y="90"/>
                  <a:pt x="377" y="90"/>
                </a:cubicBezTo>
                <a:cubicBezTo>
                  <a:pt x="377" y="157"/>
                  <a:pt x="377" y="207"/>
                  <a:pt x="377" y="247"/>
                </a:cubicBezTo>
                <a:cubicBezTo>
                  <a:pt x="375" y="247"/>
                  <a:pt x="373" y="249"/>
                  <a:pt x="373" y="251"/>
                </a:cubicBezTo>
                <a:cubicBezTo>
                  <a:pt x="348" y="252"/>
                  <a:pt x="324" y="251"/>
                  <a:pt x="297" y="248"/>
                </a:cubicBezTo>
                <a:cubicBezTo>
                  <a:pt x="284" y="247"/>
                  <a:pt x="270" y="245"/>
                  <a:pt x="256" y="243"/>
                </a:cubicBezTo>
                <a:cubicBezTo>
                  <a:pt x="256" y="240"/>
                  <a:pt x="254" y="238"/>
                  <a:pt x="252" y="238"/>
                </a:cubicBezTo>
                <a:cubicBezTo>
                  <a:pt x="259" y="200"/>
                  <a:pt x="263" y="153"/>
                  <a:pt x="268" y="89"/>
                </a:cubicBezTo>
                <a:cubicBezTo>
                  <a:pt x="268" y="89"/>
                  <a:pt x="268" y="90"/>
                  <a:pt x="268" y="90"/>
                </a:cubicBezTo>
                <a:cubicBezTo>
                  <a:pt x="271" y="90"/>
                  <a:pt x="274" y="87"/>
                  <a:pt x="274" y="85"/>
                </a:cubicBezTo>
                <a:cubicBezTo>
                  <a:pt x="276" y="85"/>
                  <a:pt x="278" y="85"/>
                  <a:pt x="280" y="85"/>
                </a:cubicBezTo>
                <a:cubicBezTo>
                  <a:pt x="311" y="86"/>
                  <a:pt x="342" y="86"/>
                  <a:pt x="372" y="84"/>
                </a:cubicBezTo>
                <a:close/>
                <a:moveTo>
                  <a:pt x="169" y="93"/>
                </a:moveTo>
                <a:cubicBezTo>
                  <a:pt x="170" y="94"/>
                  <a:pt x="171" y="95"/>
                  <a:pt x="173" y="95"/>
                </a:cubicBezTo>
                <a:cubicBezTo>
                  <a:pt x="176" y="95"/>
                  <a:pt x="178" y="92"/>
                  <a:pt x="178" y="90"/>
                </a:cubicBezTo>
                <a:cubicBezTo>
                  <a:pt x="178" y="88"/>
                  <a:pt x="178" y="87"/>
                  <a:pt x="177" y="86"/>
                </a:cubicBezTo>
                <a:cubicBezTo>
                  <a:pt x="207" y="87"/>
                  <a:pt x="236" y="86"/>
                  <a:pt x="263" y="85"/>
                </a:cubicBezTo>
                <a:cubicBezTo>
                  <a:pt x="263" y="87"/>
                  <a:pt x="265" y="89"/>
                  <a:pt x="267" y="89"/>
                </a:cubicBezTo>
                <a:cubicBezTo>
                  <a:pt x="263" y="146"/>
                  <a:pt x="259" y="189"/>
                  <a:pt x="253" y="225"/>
                </a:cubicBezTo>
                <a:cubicBezTo>
                  <a:pt x="253" y="229"/>
                  <a:pt x="252" y="234"/>
                  <a:pt x="251" y="238"/>
                </a:cubicBezTo>
                <a:cubicBezTo>
                  <a:pt x="251" y="238"/>
                  <a:pt x="251" y="237"/>
                  <a:pt x="251" y="237"/>
                </a:cubicBezTo>
                <a:cubicBezTo>
                  <a:pt x="248" y="237"/>
                  <a:pt x="246" y="239"/>
                  <a:pt x="246" y="241"/>
                </a:cubicBezTo>
                <a:cubicBezTo>
                  <a:pt x="227" y="239"/>
                  <a:pt x="208" y="236"/>
                  <a:pt x="186" y="233"/>
                </a:cubicBezTo>
                <a:cubicBezTo>
                  <a:pt x="164" y="229"/>
                  <a:pt x="141" y="225"/>
                  <a:pt x="115" y="221"/>
                </a:cubicBezTo>
                <a:cubicBezTo>
                  <a:pt x="115" y="221"/>
                  <a:pt x="115" y="221"/>
                  <a:pt x="115" y="220"/>
                </a:cubicBezTo>
                <a:cubicBezTo>
                  <a:pt x="115" y="219"/>
                  <a:pt x="114" y="218"/>
                  <a:pt x="114" y="217"/>
                </a:cubicBezTo>
                <a:cubicBezTo>
                  <a:pt x="139" y="182"/>
                  <a:pt x="156" y="145"/>
                  <a:pt x="169" y="93"/>
                </a:cubicBezTo>
                <a:close/>
                <a:moveTo>
                  <a:pt x="110" y="225"/>
                </a:moveTo>
                <a:cubicBezTo>
                  <a:pt x="112" y="225"/>
                  <a:pt x="114" y="224"/>
                  <a:pt x="115" y="222"/>
                </a:cubicBezTo>
                <a:cubicBezTo>
                  <a:pt x="157" y="229"/>
                  <a:pt x="192" y="235"/>
                  <a:pt x="223" y="239"/>
                </a:cubicBezTo>
                <a:cubicBezTo>
                  <a:pt x="231" y="240"/>
                  <a:pt x="238" y="241"/>
                  <a:pt x="245" y="242"/>
                </a:cubicBezTo>
                <a:cubicBezTo>
                  <a:pt x="245" y="242"/>
                  <a:pt x="245" y="242"/>
                  <a:pt x="245" y="243"/>
                </a:cubicBezTo>
                <a:cubicBezTo>
                  <a:pt x="245" y="246"/>
                  <a:pt x="248" y="248"/>
                  <a:pt x="251" y="248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2" y="263"/>
                  <a:pt x="253" y="277"/>
                  <a:pt x="254" y="291"/>
                </a:cubicBezTo>
                <a:cubicBezTo>
                  <a:pt x="255" y="320"/>
                  <a:pt x="254" y="346"/>
                  <a:pt x="251" y="372"/>
                </a:cubicBezTo>
                <a:cubicBezTo>
                  <a:pt x="248" y="373"/>
                  <a:pt x="246" y="374"/>
                  <a:pt x="246" y="377"/>
                </a:cubicBezTo>
                <a:cubicBezTo>
                  <a:pt x="206" y="377"/>
                  <a:pt x="155" y="377"/>
                  <a:pt x="86" y="377"/>
                </a:cubicBezTo>
                <a:cubicBezTo>
                  <a:pt x="86" y="377"/>
                  <a:pt x="86" y="377"/>
                  <a:pt x="86" y="377"/>
                </a:cubicBezTo>
                <a:cubicBezTo>
                  <a:pt x="86" y="374"/>
                  <a:pt x="84" y="373"/>
                  <a:pt x="82" y="372"/>
                </a:cubicBezTo>
                <a:cubicBezTo>
                  <a:pt x="96" y="322"/>
                  <a:pt x="106" y="276"/>
                  <a:pt x="110" y="225"/>
                </a:cubicBezTo>
                <a:close/>
                <a:moveTo>
                  <a:pt x="82" y="382"/>
                </a:moveTo>
                <a:cubicBezTo>
                  <a:pt x="84" y="381"/>
                  <a:pt x="85" y="380"/>
                  <a:pt x="86" y="378"/>
                </a:cubicBezTo>
                <a:cubicBezTo>
                  <a:pt x="154" y="378"/>
                  <a:pt x="205" y="378"/>
                  <a:pt x="246" y="378"/>
                </a:cubicBezTo>
                <a:cubicBezTo>
                  <a:pt x="246" y="380"/>
                  <a:pt x="248" y="383"/>
                  <a:pt x="251" y="383"/>
                </a:cubicBezTo>
                <a:cubicBezTo>
                  <a:pt x="255" y="421"/>
                  <a:pt x="255" y="458"/>
                  <a:pt x="251" y="507"/>
                </a:cubicBezTo>
                <a:cubicBezTo>
                  <a:pt x="251" y="507"/>
                  <a:pt x="251" y="507"/>
                  <a:pt x="251" y="507"/>
                </a:cubicBezTo>
                <a:cubicBezTo>
                  <a:pt x="248" y="507"/>
                  <a:pt x="245" y="510"/>
                  <a:pt x="245" y="512"/>
                </a:cubicBezTo>
                <a:cubicBezTo>
                  <a:pt x="210" y="517"/>
                  <a:pt x="167" y="524"/>
                  <a:pt x="114" y="533"/>
                </a:cubicBezTo>
                <a:cubicBezTo>
                  <a:pt x="114" y="530"/>
                  <a:pt x="112" y="529"/>
                  <a:pt x="110" y="528"/>
                </a:cubicBezTo>
                <a:cubicBezTo>
                  <a:pt x="106" y="478"/>
                  <a:pt x="96" y="431"/>
                  <a:pt x="82" y="382"/>
                </a:cubicBezTo>
                <a:close/>
                <a:moveTo>
                  <a:pt x="190" y="668"/>
                </a:moveTo>
                <a:cubicBezTo>
                  <a:pt x="185" y="668"/>
                  <a:pt x="181" y="668"/>
                  <a:pt x="176" y="669"/>
                </a:cubicBezTo>
                <a:cubicBezTo>
                  <a:pt x="177" y="668"/>
                  <a:pt x="177" y="667"/>
                  <a:pt x="177" y="666"/>
                </a:cubicBezTo>
                <a:cubicBezTo>
                  <a:pt x="177" y="663"/>
                  <a:pt x="175" y="660"/>
                  <a:pt x="172" y="660"/>
                </a:cubicBezTo>
                <a:cubicBezTo>
                  <a:pt x="171" y="660"/>
                  <a:pt x="170" y="661"/>
                  <a:pt x="169" y="661"/>
                </a:cubicBezTo>
                <a:cubicBezTo>
                  <a:pt x="156" y="609"/>
                  <a:pt x="139" y="572"/>
                  <a:pt x="113" y="537"/>
                </a:cubicBezTo>
                <a:cubicBezTo>
                  <a:pt x="114" y="536"/>
                  <a:pt x="115" y="535"/>
                  <a:pt x="115" y="533"/>
                </a:cubicBezTo>
                <a:cubicBezTo>
                  <a:pt x="141" y="529"/>
                  <a:pt x="164" y="525"/>
                  <a:pt x="186" y="522"/>
                </a:cubicBezTo>
                <a:cubicBezTo>
                  <a:pt x="208" y="519"/>
                  <a:pt x="227" y="516"/>
                  <a:pt x="245" y="513"/>
                </a:cubicBezTo>
                <a:cubicBezTo>
                  <a:pt x="246" y="516"/>
                  <a:pt x="248" y="518"/>
                  <a:pt x="251" y="518"/>
                </a:cubicBezTo>
                <a:cubicBezTo>
                  <a:pt x="251" y="518"/>
                  <a:pt x="251" y="518"/>
                  <a:pt x="251" y="518"/>
                </a:cubicBezTo>
                <a:cubicBezTo>
                  <a:pt x="258" y="556"/>
                  <a:pt x="262" y="603"/>
                  <a:pt x="267" y="667"/>
                </a:cubicBezTo>
                <a:cubicBezTo>
                  <a:pt x="266" y="667"/>
                  <a:pt x="264" y="668"/>
                  <a:pt x="264" y="670"/>
                </a:cubicBezTo>
                <a:cubicBezTo>
                  <a:pt x="240" y="668"/>
                  <a:pt x="216" y="668"/>
                  <a:pt x="190" y="668"/>
                </a:cubicBezTo>
                <a:close/>
                <a:moveTo>
                  <a:pt x="274" y="670"/>
                </a:moveTo>
                <a:cubicBezTo>
                  <a:pt x="273" y="668"/>
                  <a:pt x="271" y="666"/>
                  <a:pt x="269" y="666"/>
                </a:cubicBezTo>
                <a:cubicBezTo>
                  <a:pt x="269" y="666"/>
                  <a:pt x="268" y="666"/>
                  <a:pt x="268" y="666"/>
                </a:cubicBezTo>
                <a:cubicBezTo>
                  <a:pt x="266" y="644"/>
                  <a:pt x="265" y="624"/>
                  <a:pt x="263" y="605"/>
                </a:cubicBezTo>
                <a:cubicBezTo>
                  <a:pt x="260" y="571"/>
                  <a:pt x="257" y="542"/>
                  <a:pt x="252" y="518"/>
                </a:cubicBezTo>
                <a:cubicBezTo>
                  <a:pt x="254" y="517"/>
                  <a:pt x="256" y="515"/>
                  <a:pt x="256" y="513"/>
                </a:cubicBezTo>
                <a:cubicBezTo>
                  <a:pt x="256" y="512"/>
                  <a:pt x="256" y="512"/>
                  <a:pt x="256" y="512"/>
                </a:cubicBezTo>
                <a:cubicBezTo>
                  <a:pt x="276" y="509"/>
                  <a:pt x="295" y="507"/>
                  <a:pt x="313" y="505"/>
                </a:cubicBezTo>
                <a:cubicBezTo>
                  <a:pt x="334" y="503"/>
                  <a:pt x="353" y="503"/>
                  <a:pt x="373" y="503"/>
                </a:cubicBezTo>
                <a:cubicBezTo>
                  <a:pt x="373" y="505"/>
                  <a:pt x="375" y="507"/>
                  <a:pt x="377" y="507"/>
                </a:cubicBezTo>
                <a:cubicBezTo>
                  <a:pt x="377" y="547"/>
                  <a:pt x="377" y="597"/>
                  <a:pt x="377" y="664"/>
                </a:cubicBezTo>
                <a:cubicBezTo>
                  <a:pt x="375" y="664"/>
                  <a:pt x="372" y="666"/>
                  <a:pt x="372" y="669"/>
                </a:cubicBezTo>
                <a:cubicBezTo>
                  <a:pt x="372" y="669"/>
                  <a:pt x="373" y="670"/>
                  <a:pt x="373" y="670"/>
                </a:cubicBezTo>
                <a:cubicBezTo>
                  <a:pt x="340" y="669"/>
                  <a:pt x="308" y="669"/>
                  <a:pt x="274" y="670"/>
                </a:cubicBezTo>
                <a:close/>
                <a:moveTo>
                  <a:pt x="475" y="670"/>
                </a:moveTo>
                <a:cubicBezTo>
                  <a:pt x="444" y="669"/>
                  <a:pt x="413" y="669"/>
                  <a:pt x="383" y="670"/>
                </a:cubicBezTo>
                <a:cubicBezTo>
                  <a:pt x="383" y="670"/>
                  <a:pt x="383" y="669"/>
                  <a:pt x="383" y="669"/>
                </a:cubicBezTo>
                <a:cubicBezTo>
                  <a:pt x="383" y="666"/>
                  <a:pt x="381" y="664"/>
                  <a:pt x="378" y="664"/>
                </a:cubicBezTo>
                <a:cubicBezTo>
                  <a:pt x="378" y="597"/>
                  <a:pt x="378" y="547"/>
                  <a:pt x="378" y="507"/>
                </a:cubicBezTo>
                <a:cubicBezTo>
                  <a:pt x="380" y="507"/>
                  <a:pt x="382" y="505"/>
                  <a:pt x="383" y="503"/>
                </a:cubicBezTo>
                <a:cubicBezTo>
                  <a:pt x="407" y="503"/>
                  <a:pt x="431" y="504"/>
                  <a:pt x="458" y="507"/>
                </a:cubicBezTo>
                <a:cubicBezTo>
                  <a:pt x="471" y="508"/>
                  <a:pt x="484" y="510"/>
                  <a:pt x="498" y="512"/>
                </a:cubicBezTo>
                <a:cubicBezTo>
                  <a:pt x="498" y="512"/>
                  <a:pt x="498" y="512"/>
                  <a:pt x="498" y="513"/>
                </a:cubicBezTo>
                <a:cubicBezTo>
                  <a:pt x="498" y="515"/>
                  <a:pt x="500" y="517"/>
                  <a:pt x="503" y="518"/>
                </a:cubicBezTo>
                <a:cubicBezTo>
                  <a:pt x="496" y="556"/>
                  <a:pt x="492" y="603"/>
                  <a:pt x="487" y="667"/>
                </a:cubicBezTo>
                <a:cubicBezTo>
                  <a:pt x="486" y="666"/>
                  <a:pt x="486" y="666"/>
                  <a:pt x="485" y="666"/>
                </a:cubicBezTo>
                <a:cubicBezTo>
                  <a:pt x="483" y="666"/>
                  <a:pt x="481" y="668"/>
                  <a:pt x="480" y="670"/>
                </a:cubicBezTo>
                <a:cubicBezTo>
                  <a:pt x="479" y="670"/>
                  <a:pt x="477" y="670"/>
                  <a:pt x="475" y="670"/>
                </a:cubicBezTo>
                <a:close/>
                <a:moveTo>
                  <a:pt x="586" y="662"/>
                </a:moveTo>
                <a:cubicBezTo>
                  <a:pt x="585" y="661"/>
                  <a:pt x="584" y="660"/>
                  <a:pt x="582" y="660"/>
                </a:cubicBezTo>
                <a:cubicBezTo>
                  <a:pt x="579" y="660"/>
                  <a:pt x="577" y="663"/>
                  <a:pt x="577" y="666"/>
                </a:cubicBezTo>
                <a:cubicBezTo>
                  <a:pt x="577" y="667"/>
                  <a:pt x="577" y="668"/>
                  <a:pt x="578" y="669"/>
                </a:cubicBezTo>
                <a:cubicBezTo>
                  <a:pt x="547" y="668"/>
                  <a:pt x="518" y="668"/>
                  <a:pt x="490" y="670"/>
                </a:cubicBezTo>
                <a:cubicBezTo>
                  <a:pt x="490" y="669"/>
                  <a:pt x="489" y="668"/>
                  <a:pt x="488" y="667"/>
                </a:cubicBezTo>
                <a:cubicBezTo>
                  <a:pt x="492" y="609"/>
                  <a:pt x="496" y="566"/>
                  <a:pt x="502" y="529"/>
                </a:cubicBezTo>
                <a:cubicBezTo>
                  <a:pt x="502" y="525"/>
                  <a:pt x="503" y="522"/>
                  <a:pt x="504" y="518"/>
                </a:cubicBezTo>
                <a:cubicBezTo>
                  <a:pt x="506" y="518"/>
                  <a:pt x="508" y="516"/>
                  <a:pt x="509" y="513"/>
                </a:cubicBezTo>
                <a:cubicBezTo>
                  <a:pt x="527" y="516"/>
                  <a:pt x="547" y="518"/>
                  <a:pt x="570" y="522"/>
                </a:cubicBezTo>
                <a:cubicBezTo>
                  <a:pt x="591" y="525"/>
                  <a:pt x="614" y="529"/>
                  <a:pt x="639" y="533"/>
                </a:cubicBezTo>
                <a:cubicBezTo>
                  <a:pt x="639" y="533"/>
                  <a:pt x="639" y="533"/>
                  <a:pt x="639" y="533"/>
                </a:cubicBezTo>
                <a:cubicBezTo>
                  <a:pt x="639" y="535"/>
                  <a:pt x="640" y="537"/>
                  <a:pt x="642" y="538"/>
                </a:cubicBezTo>
                <a:cubicBezTo>
                  <a:pt x="616" y="573"/>
                  <a:pt x="599" y="610"/>
                  <a:pt x="586" y="662"/>
                </a:cubicBezTo>
                <a:close/>
                <a:moveTo>
                  <a:pt x="645" y="528"/>
                </a:moveTo>
                <a:cubicBezTo>
                  <a:pt x="645" y="528"/>
                  <a:pt x="645" y="528"/>
                  <a:pt x="645" y="528"/>
                </a:cubicBezTo>
                <a:cubicBezTo>
                  <a:pt x="642" y="528"/>
                  <a:pt x="640" y="530"/>
                  <a:pt x="639" y="532"/>
                </a:cubicBezTo>
                <a:cubicBezTo>
                  <a:pt x="598" y="526"/>
                  <a:pt x="563" y="520"/>
                  <a:pt x="533" y="516"/>
                </a:cubicBezTo>
                <a:cubicBezTo>
                  <a:pt x="524" y="514"/>
                  <a:pt x="516" y="513"/>
                  <a:pt x="509" y="512"/>
                </a:cubicBezTo>
                <a:cubicBezTo>
                  <a:pt x="508" y="510"/>
                  <a:pt x="507" y="508"/>
                  <a:pt x="504" y="508"/>
                </a:cubicBezTo>
                <a:cubicBezTo>
                  <a:pt x="503" y="492"/>
                  <a:pt x="502" y="477"/>
                  <a:pt x="502" y="464"/>
                </a:cubicBezTo>
                <a:cubicBezTo>
                  <a:pt x="501" y="434"/>
                  <a:pt x="501" y="409"/>
                  <a:pt x="504" y="383"/>
                </a:cubicBezTo>
                <a:cubicBezTo>
                  <a:pt x="507" y="382"/>
                  <a:pt x="508" y="380"/>
                  <a:pt x="508" y="378"/>
                </a:cubicBezTo>
                <a:cubicBezTo>
                  <a:pt x="548" y="378"/>
                  <a:pt x="599" y="378"/>
                  <a:pt x="668" y="378"/>
                </a:cubicBezTo>
                <a:cubicBezTo>
                  <a:pt x="669" y="380"/>
                  <a:pt x="671" y="382"/>
                  <a:pt x="673" y="382"/>
                </a:cubicBezTo>
                <a:cubicBezTo>
                  <a:pt x="673" y="382"/>
                  <a:pt x="673" y="382"/>
                  <a:pt x="673" y="382"/>
                </a:cubicBezTo>
                <a:cubicBezTo>
                  <a:pt x="659" y="432"/>
                  <a:pt x="650" y="478"/>
                  <a:pt x="645" y="528"/>
                </a:cubicBezTo>
                <a:close/>
              </a:path>
            </a:pathLst>
          </a:custGeom>
          <a:gradFill>
            <a:gsLst>
              <a:gs pos="100000">
                <a:srgbClr val="1A4E7E">
                  <a:alpha val="62000"/>
                </a:srgbClr>
              </a:gs>
              <a:gs pos="0">
                <a:schemeClr val="bg1">
                  <a:lumMod val="9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17"/>
          <p:cNvSpPr>
            <a:spLocks noEditPoints="1"/>
          </p:cNvSpPr>
          <p:nvPr/>
        </p:nvSpPr>
        <p:spPr bwMode="auto">
          <a:xfrm>
            <a:off x="3717935" y="307893"/>
            <a:ext cx="4736823" cy="4731630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chemeClr val="bg1">
                  <a:lumMod val="95000"/>
                  <a:alpha val="52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308956" y="3025238"/>
            <a:ext cx="160029" cy="16002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408551" y="3035780"/>
            <a:ext cx="218623" cy="2186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398834" y="3035780"/>
            <a:ext cx="218623" cy="2186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BFDFE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97162" y="2508132"/>
            <a:ext cx="935672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郑庆科建黑体(非商用)" panose="02000603000000000000" pitchFamily="2" charset="-122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2.22222E-6 L 4.16667E-6 0.00023 C -0.00026 -0.00972 -0.00052 -0.01922 -0.00092 -0.02871 C -0.00144 -0.04074 -0.00209 -0.0507 -0.00274 -0.0625 C -0.00248 -0.09005 -0.00248 -0.11783 -0.00183 -0.14537 C -0.00183 -0.14769 -0.00118 -0.14977 -0.00092 -0.15209 C -0.00052 -0.15602 -0.00039 -0.15996 4.16667E-6 -0.16389 C 0.00026 -0.16551 0.00078 -0.16713 0.00104 -0.16898 C 0.00351 -0.18519 0.0013 -0.17824 0.00481 -0.1875 C 0.00625 -0.19769 0.00533 -0.1919 0.00768 -0.2044 C 0.00794 -0.20602 0.00846 -0.20764 0.00859 -0.20949 C 0.00989 -0.2213 0.00898 -0.21505 0.01145 -0.22801 C 0.01171 -0.22963 0.01198 -0.23148 0.01237 -0.2331 C 0.01302 -0.23519 0.0138 -0.2375 0.01432 -0.23982 C 0.01536 -0.24468 0.01562 -0.25185 0.01614 -0.25672 C 0.01731 -0.26551 0.01705 -0.2581 0.01901 -0.26852 C 0.01992 -0.27292 0.02018 -0.27755 0.02096 -0.28218 L 0.02382 -0.29722 C 0.02408 -0.29884 0.02448 -0.30047 0.02474 -0.30232 C 0.02513 -0.3044 0.02539 -0.30672 0.02565 -0.30903 C 0.02604 -0.31227 0.02617 -0.31574 0.02669 -0.31922 C 0.02682 -0.32084 0.02734 -0.32246 0.0276 -0.32408 C 0.02799 -0.32639 0.02812 -0.32871 0.02851 -0.33102 C 0.02903 -0.3338 0.02994 -0.33681 0.03046 -0.33935 C 0.03086 -0.34167 0.03099 -0.34398 0.03138 -0.34607 C 0.03203 -0.34954 0.03268 -0.35278 0.03333 -0.35625 L 0.03424 -0.36158 C 0.03463 -0.36736 0.03502 -0.37963 0.03619 -0.38658 C 0.03658 -0.38959 0.03737 -0.39213 0.03802 -0.39514 C 0.03841 -0.40023 0.03906 -0.40509 0.03906 -0.41019 C 0.03906 -0.47871 0.04062 -0.46134 0.03711 -0.49306 C 0.03671 -0.50023 0.03658 -0.50764 0.03619 -0.51505 C 0.0358 -0.51922 0.03489 -0.52246 0.03424 -0.52639 C 0.03385 -0.52871 0.03359 -0.53102 0.03333 -0.53334 C 0.03294 -0.53634 0.03294 -0.53912 0.03229 -0.54167 C 0.0319 -0.54375 0.03112 -0.54537 0.03046 -0.54722 C 0.02812 -0.56366 0.03125 -0.5463 0.0276 -0.55718 C 0.02708 -0.55834 0.02708 -0.56042 0.02669 -0.56204 C 0.02421 -0.57246 0.02552 -0.56551 0.02291 -0.57408 C 0.02213 -0.57616 0.02161 -0.57847 0.02096 -0.58079 C 0.02044 -0.58241 0.01966 -0.58403 0.01901 -0.58588 C 0.01836 -0.58797 0.01796 -0.59051 0.01718 -0.59259 C 0.01601 -0.59514 0.01458 -0.59676 0.01341 -0.59931 C 0.01263 -0.60093 0.01198 -0.60255 0.01145 -0.6044 C 0.0108 -0.60648 0.01041 -0.60926 0.0095 -0.61111 C 0.00846 -0.6132 0.00703 -0.61435 0.00573 -0.61621 C 0.00507 -0.61713 0.00442 -0.61852 0.0039 -0.61945 C 0.00117 -0.6338 0.00494 -0.61644 0.00104 -0.62801 C -0.00209 -0.63704 0.00286 -0.62963 -0.00274 -0.63634 C -0.00313 -0.6382 -0.00326 -0.63982 -0.00378 -0.64097 C -0.00469 -0.64398 -0.00717 -0.64653 -0.00847 -0.64792 C -0.00886 -0.64977 -0.00899 -0.65162 -0.00951 -0.65301 C -0.0099 -0.6544 -0.0112 -0.65486 -0.01133 -0.65648 C -0.0125 -0.66945 -0.01224 -0.68959 -0.01224 -0.70371 L -0.00274 -0.74769 " pathEditMode="relative" rAng="0" ptsTypes="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-4.81481E-6 L -4.16667E-6 0.00024 C -0.00026 -0.00972 -0.00052 -0.01921 -0.00091 -0.0287 C -0.00143 -0.04074 -0.00208 -0.05069 -0.00273 -0.0625 C -0.00247 -0.09004 -0.00247 -0.11782 -0.00182 -0.14537 C -0.00182 -0.14768 -0.00117 -0.14976 -0.00091 -0.15208 C -0.00052 -0.15601 -0.00039 -0.15995 -4.16667E-6 -0.16388 C 0.00026 -0.1655 0.00079 -0.16712 0.00105 -0.16898 C 0.00352 -0.18518 0.00131 -0.17824 0.00482 -0.1875 C 0.00625 -0.19768 0.00534 -0.19189 0.00769 -0.20439 C 0.00795 -0.20601 0.00847 -0.20763 0.0086 -0.20949 C 0.0099 -0.22129 0.00899 -0.21504 0.01146 -0.228 C 0.01172 -0.22962 0.01198 -0.23148 0.01237 -0.2331 C 0.01303 -0.23518 0.01381 -0.2375 0.01433 -0.23981 C 0.01537 -0.24467 0.01563 -0.25185 0.01615 -0.25671 C 0.01732 -0.2655 0.01706 -0.2581 0.01901 -0.26851 C 0.01993 -0.27291 0.02019 -0.27754 0.02097 -0.28217 L 0.02383 -0.29722 C 0.02409 -0.29884 0.02448 -0.30046 0.02474 -0.30231 C 0.02513 -0.30439 0.02539 -0.30671 0.02566 -0.30902 C 0.02605 -0.31226 0.02618 -0.31574 0.0267 -0.31921 C 0.02683 -0.32083 0.02735 -0.32245 0.02761 -0.32407 C 0.028 -0.32638 0.02813 -0.3287 0.02852 -0.33101 C 0.02904 -0.33379 0.02995 -0.3368 0.03047 -0.33935 C 0.03086 -0.34166 0.03099 -0.34398 0.03138 -0.34606 C 0.03204 -0.34953 0.03269 -0.35277 0.03334 -0.35625 L 0.03425 -0.36157 C 0.03464 -0.36736 0.03503 -0.37962 0.0362 -0.38657 C 0.03659 -0.38958 0.03737 -0.39212 0.03803 -0.39513 C 0.03842 -0.40023 0.03907 -0.40509 0.03907 -0.41018 C 0.03907 -0.4787 0.04063 -0.46134 0.03711 -0.49305 C 0.03672 -0.50023 0.03659 -0.50763 0.0362 -0.51481 C 0.03581 -0.51921 0.0349 -0.52245 0.03425 -0.52638 C 0.03386 -0.5287 0.0336 -0.53101 0.03334 -0.53333 C 0.03295 -0.53634 0.03295 -0.53912 0.0323 -0.54166 C 0.03191 -0.54375 0.03112 -0.54537 0.03047 -0.54699 C 0.02813 -0.56365 0.03125 -0.54629 0.02761 -0.55717 C 0.02709 -0.55833 0.02709 -0.56041 0.0267 -0.56203 C 0.02422 -0.57245 0.02553 -0.5655 0.02292 -0.57407 C 0.02214 -0.57615 0.02162 -0.57847 0.02097 -0.58078 C 0.02045 -0.5824 0.01967 -0.58402 0.01901 -0.58587 C 0.01836 -0.58796 0.01797 -0.5905 0.01719 -0.59259 C 0.01602 -0.59513 0.01459 -0.59675 0.01342 -0.5993 C 0.01263 -0.60092 0.01198 -0.60254 0.01146 -0.60439 C 0.01081 -0.60648 0.01042 -0.60925 0.00951 -0.61111 C 0.00847 -0.61319 0.00704 -0.61435 0.00573 -0.6162 C 0.00508 -0.61712 0.00443 -0.61851 0.00391 -0.61944 C 0.00118 -0.63379 0.00495 -0.61643 0.00105 -0.628 C -0.00208 -0.63703 0.00287 -0.62962 -0.00273 -0.63634 C -0.00312 -0.63819 -0.00325 -0.63981 -0.00377 -0.6412 C -0.00468 -0.64398 -0.00716 -0.64652 -0.00846 -0.64791 C -0.00885 -0.64976 -0.00898 -0.65162 -0.0095 -0.653 C -0.00989 -0.65439 -0.01119 -0.65486 -0.01132 -0.65648 C -0.0125 -0.66944 -0.01224 -0.68958 -0.01224 -0.7037 L -0.00273 -0.74768 " pathEditMode="relative" rAng="0" ptsTypes="AAAAAAA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12500" decel="86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-4.81481E-6 L -3.95833E-6 0.00024 C -0.00026 -0.00972 -0.00052 -0.01921 -0.00091 -0.0287 C -0.00143 -0.04074 -0.00208 -0.05069 -0.00273 -0.0625 C -0.00247 -0.09004 -0.00247 -0.11782 -0.00182 -0.14537 C -0.00182 -0.14768 -0.00117 -0.14976 -0.00091 -0.15208 C -0.00052 -0.15601 -0.00039 -0.15995 -3.95833E-6 -0.16388 C 0.00026 -0.1655 0.00079 -0.16712 0.00105 -0.16898 C 0.00352 -0.18518 0.00131 -0.17824 0.00482 -0.1875 C 0.00625 -0.19768 0.00534 -0.19189 0.00769 -0.20439 C 0.00795 -0.20601 0.00847 -0.20763 0.0086 -0.20949 C 0.0099 -0.22129 0.00899 -0.21504 0.01146 -0.228 C 0.01172 -0.22962 0.01198 -0.23148 0.01237 -0.2331 C 0.01302 -0.23518 0.01381 -0.2375 0.01433 -0.23981 C 0.01537 -0.24467 0.01563 -0.25185 0.01615 -0.25671 C 0.01732 -0.2655 0.01706 -0.2581 0.01901 -0.26851 C 0.01993 -0.27291 0.02019 -0.27754 0.02097 -0.28217 L 0.02383 -0.29722 C 0.02409 -0.29884 0.02448 -0.30046 0.02474 -0.30231 C 0.02513 -0.30439 0.02539 -0.30671 0.02566 -0.30902 C 0.02605 -0.31226 0.02618 -0.31574 0.0267 -0.31921 C 0.02683 -0.32083 0.02735 -0.32245 0.02761 -0.32407 C 0.028 -0.32638 0.02813 -0.3287 0.02852 -0.33101 C 0.02904 -0.33379 0.02995 -0.3368 0.03047 -0.33935 C 0.03086 -0.34166 0.03099 -0.34398 0.03138 -0.34606 C 0.03204 -0.34953 0.03269 -0.35277 0.03334 -0.35625 L 0.03425 -0.36157 C 0.03464 -0.36736 0.03503 -0.37962 0.0362 -0.38657 C 0.03659 -0.38958 0.03737 -0.39212 0.03802 -0.39513 C 0.03842 -0.40023 0.03907 -0.40509 0.03907 -0.41018 C 0.03907 -0.4787 0.04063 -0.46134 0.03711 -0.49305 C 0.03672 -0.50023 0.03659 -0.50763 0.0362 -0.51504 C 0.03581 -0.51921 0.0349 -0.52245 0.03425 -0.52638 C 0.03386 -0.5287 0.0336 -0.53101 0.03334 -0.53333 C 0.03295 -0.53634 0.03295 -0.53912 0.0323 -0.54166 C 0.03191 -0.54375 0.03112 -0.54537 0.03047 -0.54722 C 0.02813 -0.56365 0.03125 -0.54629 0.02761 -0.55717 C 0.02709 -0.55833 0.02709 -0.56041 0.0267 -0.56203 C 0.02422 -0.57245 0.02552 -0.5655 0.02292 -0.57407 C 0.02214 -0.57615 0.02162 -0.57847 0.02097 -0.58078 C 0.02045 -0.5824 0.01967 -0.58402 0.01901 -0.58587 C 0.01836 -0.58796 0.01797 -0.5905 0.01719 -0.59259 C 0.01602 -0.59513 0.01459 -0.59675 0.01342 -0.5993 C 0.01263 -0.60092 0.01198 -0.60254 0.01146 -0.60439 C 0.01081 -0.60648 0.01042 -0.60925 0.00951 -0.61111 C 0.00847 -0.61319 0.00704 -0.61435 0.00573 -0.6162 C 0.00508 -0.61712 0.00443 -0.61851 0.00391 -0.61944 C 0.00118 -0.63379 0.00495 -0.61643 0.00105 -0.628 C -0.00208 -0.63703 0.00287 -0.62962 -0.00273 -0.63634 C -0.00312 -0.63819 -0.00325 -0.63981 -0.00377 -0.64097 C -0.00468 -0.64398 -0.00716 -0.64652 -0.00846 -0.64791 C -0.00885 -0.64976 -0.00898 -0.65162 -0.0095 -0.653 C -0.00989 -0.65439 -0.01119 -0.65486 -0.01132 -0.65648 C -0.0125 -0.66944 -0.01224 -0.68958 -0.01224 -0.7037 L -0.00273 -0.74768 " pathEditMode="relative" rAng="0" ptsTypes="AAAAAAAAAAAAAAAAAAAAAAAAAAAAAAAAAAAAAAAAAAAAAAAAAAAAAAA">
                                      <p:cBhvr>
                                        <p:cTn id="2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3738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  <p:bldP spid="7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1334496" y="292649"/>
            <a:ext cx="357251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 b="1" spc="500" dirty="0">
                <a:solidFill>
                  <a:srgbClr val="09213D"/>
                </a:solidFill>
                <a:ea typeface="迷你简菱心" panose="02010609000101010101" pitchFamily="49" charset="-122"/>
                <a:cs typeface="+mn-lt"/>
              </a:rPr>
              <a:t>Company Profile</a:t>
            </a:r>
            <a:endParaRPr lang="ko-KR" altLang="en-US" sz="2800" spc="5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5" name="组合 4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7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3" name="矩形 22"/>
          <p:cNvSpPr/>
          <p:nvPr/>
        </p:nvSpPr>
        <p:spPr>
          <a:xfrm>
            <a:off x="5906770" y="1661795"/>
            <a:ext cx="6189345" cy="48926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DIHE is a professional high-tech manufacturer, dedicated to providing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  <a:sym typeface="+mn-ea"/>
              </a:rPr>
              <a:t>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retrofit, retooling, relocating and maintenance service of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  <a:sym typeface="+mn-ea"/>
              </a:rPr>
              <a:t>metal-cutting production line to realize customized production for specific product, such us cylinder head, cylinder block, transmission case, and other related engine parts.</a:t>
            </a:r>
          </a:p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  <a:sym typeface="+mn-ea"/>
              </a:rPr>
              <a:t>We are capable to deliver production line with turnkey solutions, including 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  <a:sym typeface="+mn-ea"/>
              </a:rPr>
              <a:t>machining process design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fixture design and manufacturing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cutting tool deisng and application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machining center cutting programming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commissioning to reach cutting capability and cycle time</a:t>
            </a:r>
          </a:p>
          <a:p>
            <a:pPr lvl="0" indent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charset="0"/>
              <a:buNone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DIHE office in Shanghai and plant in Xiangyang.</a:t>
            </a: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367001" y="1662089"/>
            <a:ext cx="5427889" cy="4333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/>
          <p:cNvSpPr txBox="1"/>
          <p:nvPr/>
        </p:nvSpPr>
        <p:spPr>
          <a:xfrm>
            <a:off x="1334496" y="292649"/>
            <a:ext cx="357251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 b="1" spc="500" dirty="0">
                <a:solidFill>
                  <a:srgbClr val="09213D"/>
                </a:solidFill>
                <a:ea typeface="迷你简菱心" panose="02010609000101010101" pitchFamily="49" charset="-122"/>
                <a:cs typeface="+mn-lt"/>
                <a:sym typeface="+mn-ea"/>
              </a:rPr>
              <a:t>Company Profile</a:t>
            </a:r>
            <a:endParaRPr lang="ko-KR" altLang="en-US" sz="2800" spc="5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5" name="组合 4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7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3" name="矩形 22"/>
          <p:cNvSpPr/>
          <p:nvPr/>
        </p:nvSpPr>
        <p:spPr>
          <a:xfrm>
            <a:off x="5935980" y="1661795"/>
            <a:ext cx="5903595" cy="4523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DIHE established good cooperative relationship with a lot of auto and auto-related manufaturers in China,  inclduing Dongfeng Dingxin, Dongfeng Auto Wuhan, Dongfeng Equipment, JMC, Chery Auto, Dofeng Peugeot &amp; Citroen, COMAU Shanghai, MAPAL Shanghai, etc. </a:t>
            </a:r>
          </a:p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Since DIHE’s foundadtion in 2018, the company keeps living up to the belief of :</a:t>
            </a:r>
          </a:p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honest selling, best quality, people-orientation and benifits to cusotmers.</a:t>
            </a:r>
          </a:p>
          <a:p>
            <a:pPr lv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We are doing everyting to offer our customers with best services and best products. We promise that we’ll be responsible all the way to the end once our services begin.</a:t>
            </a:r>
            <a:endParaRPr lang="zh-CN" altLang="zh-CN" sz="1600" b="1" dirty="0">
              <a:solidFill>
                <a:schemeClr val="tx1">
                  <a:lumMod val="85000"/>
                  <a:lumOff val="15000"/>
                </a:schemeClr>
              </a:solidFill>
              <a:ea typeface="冬青黑体简体中文 W3" panose="020B0300000000000000" pitchFamily="34" charset="-122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67001" y="1662089"/>
            <a:ext cx="5427889" cy="4333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22" name="组合 121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124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125" name="直接连接符 124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128" name="文本框 23"/>
          <p:cNvSpPr txBox="1"/>
          <p:nvPr/>
        </p:nvSpPr>
        <p:spPr>
          <a:xfrm>
            <a:off x="1334496" y="292649"/>
            <a:ext cx="4073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</a:rPr>
              <a:t>Scope of bussiness</a:t>
            </a:r>
          </a:p>
        </p:txBody>
      </p:sp>
      <p:grpSp>
        <p:nvGrpSpPr>
          <p:cNvPr id="133" name="组合 132"/>
          <p:cNvGrpSpPr/>
          <p:nvPr/>
        </p:nvGrpSpPr>
        <p:grpSpPr>
          <a:xfrm>
            <a:off x="493395" y="1431290"/>
            <a:ext cx="6158230" cy="2168524"/>
            <a:chOff x="673100" y="1893503"/>
            <a:chExt cx="6158281" cy="1409107"/>
          </a:xfrm>
        </p:grpSpPr>
        <p:sp>
          <p:nvSpPr>
            <p:cNvPr id="24" name="iṥ1íḍé"/>
            <p:cNvSpPr/>
            <p:nvPr/>
          </p:nvSpPr>
          <p:spPr>
            <a:xfrm rot="18903745">
              <a:off x="673100" y="1943362"/>
              <a:ext cx="431033" cy="432975"/>
            </a:xfrm>
            <a:custGeom>
              <a:avLst/>
              <a:gdLst>
                <a:gd name="connsiteX0" fmla="*/ 664344 w 923454"/>
                <a:gd name="connsiteY0" fmla="*/ 668523 h 927623"/>
                <a:gd name="connsiteX1" fmla="*/ 257710 w 923454"/>
                <a:gd name="connsiteY1" fmla="*/ 667199 h 927623"/>
                <a:gd name="connsiteX2" fmla="*/ 0 w 923454"/>
                <a:gd name="connsiteY2" fmla="*/ 925470 h 927623"/>
                <a:gd name="connsiteX3" fmla="*/ 661239 w 923454"/>
                <a:gd name="connsiteY3" fmla="*/ 927623 h 927623"/>
                <a:gd name="connsiteX4" fmla="*/ 664344 w 923454"/>
                <a:gd name="connsiteY4" fmla="*/ 924512 h 927623"/>
                <a:gd name="connsiteX5" fmla="*/ 923454 w 923454"/>
                <a:gd name="connsiteY5" fmla="*/ 0 h 927623"/>
                <a:gd name="connsiteX6" fmla="*/ 664344 w 923454"/>
                <a:gd name="connsiteY6" fmla="*/ 259674 h 927623"/>
                <a:gd name="connsiteX7" fmla="*/ 664344 w 923454"/>
                <a:gd name="connsiteY7" fmla="*/ 668523 h 927623"/>
                <a:gd name="connsiteX8" fmla="*/ 918948 w 923454"/>
                <a:gd name="connsiteY8" fmla="*/ 669352 h 927623"/>
                <a:gd name="connsiteX9" fmla="*/ 923454 w 923454"/>
                <a:gd name="connsiteY9" fmla="*/ 664836 h 92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3454" h="927623">
                  <a:moveTo>
                    <a:pt x="664344" y="668523"/>
                  </a:moveTo>
                  <a:lnTo>
                    <a:pt x="257710" y="667199"/>
                  </a:lnTo>
                  <a:lnTo>
                    <a:pt x="0" y="925470"/>
                  </a:lnTo>
                  <a:lnTo>
                    <a:pt x="661239" y="927623"/>
                  </a:lnTo>
                  <a:lnTo>
                    <a:pt x="664344" y="924512"/>
                  </a:lnTo>
                  <a:close/>
                  <a:moveTo>
                    <a:pt x="923454" y="0"/>
                  </a:moveTo>
                  <a:lnTo>
                    <a:pt x="664344" y="259674"/>
                  </a:lnTo>
                  <a:lnTo>
                    <a:pt x="664344" y="668523"/>
                  </a:lnTo>
                  <a:lnTo>
                    <a:pt x="918948" y="669352"/>
                  </a:lnTo>
                  <a:lnTo>
                    <a:pt x="923454" y="6648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1322796" y="1893503"/>
              <a:ext cx="5508585" cy="1409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fontAlgn="base">
                <a:lnSpc>
                  <a:spcPct val="150000"/>
                </a:lnSpc>
                <a:spcBef>
                  <a:spcPct val="20000"/>
                </a:spcBef>
                <a:buClr>
                  <a:schemeClr val="hlink"/>
                </a:buClr>
                <a:buSzPct val="60000"/>
                <a:buFontTx/>
                <a:defRPr/>
              </a:pPr>
              <a:r>
                <a:rPr lang="en-US" altLang="zh-CN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迷你简菱心" panose="02010609000101010101" pitchFamily="49" charset="-122"/>
                </a:rPr>
                <a:t>Turnkey solutions for </a:t>
              </a:r>
              <a:r>
                <a:rPr lang="en-US" altLang="zh-CN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迷你简菱心" panose="02010609000101010101" pitchFamily="49" charset="-122"/>
                  <a:sym typeface="+mn-ea"/>
                </a:rPr>
                <a:t>retrofit, upgrading and retooling on metal-cutting productoin lines of </a:t>
              </a:r>
              <a:r>
                <a:rPr lang="en-US" altLang="zh-CN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迷你简菱心" panose="02010609000101010101" pitchFamily="49" charset="-122"/>
                </a:rPr>
                <a:t>cylinder block, cylinder head, transmission case, NEV reducer case, etc.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546210" y="4086238"/>
            <a:ext cx="5838680" cy="922020"/>
            <a:chOff x="673100" y="3853250"/>
            <a:chExt cx="5838680" cy="922020"/>
          </a:xfrm>
        </p:grpSpPr>
        <p:sp>
          <p:nvSpPr>
            <p:cNvPr id="16" name="ïṣľiḑe"/>
            <p:cNvSpPr/>
            <p:nvPr/>
          </p:nvSpPr>
          <p:spPr>
            <a:xfrm rot="18903745">
              <a:off x="673100" y="3914963"/>
              <a:ext cx="431033" cy="432975"/>
            </a:xfrm>
            <a:custGeom>
              <a:avLst/>
              <a:gdLst>
                <a:gd name="connsiteX0" fmla="*/ 664344 w 923454"/>
                <a:gd name="connsiteY0" fmla="*/ 668523 h 927623"/>
                <a:gd name="connsiteX1" fmla="*/ 257710 w 923454"/>
                <a:gd name="connsiteY1" fmla="*/ 667199 h 927623"/>
                <a:gd name="connsiteX2" fmla="*/ 0 w 923454"/>
                <a:gd name="connsiteY2" fmla="*/ 925470 h 927623"/>
                <a:gd name="connsiteX3" fmla="*/ 661239 w 923454"/>
                <a:gd name="connsiteY3" fmla="*/ 927623 h 927623"/>
                <a:gd name="connsiteX4" fmla="*/ 664344 w 923454"/>
                <a:gd name="connsiteY4" fmla="*/ 924512 h 927623"/>
                <a:gd name="connsiteX5" fmla="*/ 923454 w 923454"/>
                <a:gd name="connsiteY5" fmla="*/ 0 h 927623"/>
                <a:gd name="connsiteX6" fmla="*/ 664344 w 923454"/>
                <a:gd name="connsiteY6" fmla="*/ 259674 h 927623"/>
                <a:gd name="connsiteX7" fmla="*/ 664344 w 923454"/>
                <a:gd name="connsiteY7" fmla="*/ 668523 h 927623"/>
                <a:gd name="connsiteX8" fmla="*/ 918948 w 923454"/>
                <a:gd name="connsiteY8" fmla="*/ 669352 h 927623"/>
                <a:gd name="connsiteX9" fmla="*/ 923454 w 923454"/>
                <a:gd name="connsiteY9" fmla="*/ 664836 h 92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3454" h="927623">
                  <a:moveTo>
                    <a:pt x="664344" y="668523"/>
                  </a:moveTo>
                  <a:lnTo>
                    <a:pt x="257710" y="667199"/>
                  </a:lnTo>
                  <a:lnTo>
                    <a:pt x="0" y="925470"/>
                  </a:lnTo>
                  <a:lnTo>
                    <a:pt x="661239" y="927623"/>
                  </a:lnTo>
                  <a:lnTo>
                    <a:pt x="664344" y="924512"/>
                  </a:lnTo>
                  <a:close/>
                  <a:moveTo>
                    <a:pt x="923454" y="0"/>
                  </a:moveTo>
                  <a:lnTo>
                    <a:pt x="664344" y="259674"/>
                  </a:lnTo>
                  <a:lnTo>
                    <a:pt x="664344" y="668523"/>
                  </a:lnTo>
                  <a:lnTo>
                    <a:pt x="918948" y="669352"/>
                  </a:lnTo>
                  <a:lnTo>
                    <a:pt x="923454" y="6648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312690" y="3853250"/>
              <a:ext cx="519909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defRPr/>
              </a:pPr>
              <a:r>
                <a:rPr lang="en-US" altLang="zh-CN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迷你简菱心" panose="02010609000101010101" pitchFamily="49" charset="-122"/>
                </a:rPr>
                <a:t>Machining center spinlde maintenance.</a:t>
              </a: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546210" y="5364714"/>
            <a:ext cx="6282597" cy="506730"/>
            <a:chOff x="673100" y="4885453"/>
            <a:chExt cx="6282597" cy="506730"/>
          </a:xfrm>
        </p:grpSpPr>
        <p:sp>
          <p:nvSpPr>
            <p:cNvPr id="12" name="í$liḓè"/>
            <p:cNvSpPr/>
            <p:nvPr/>
          </p:nvSpPr>
          <p:spPr>
            <a:xfrm rot="18903745">
              <a:off x="673100" y="4900760"/>
              <a:ext cx="431033" cy="432975"/>
            </a:xfrm>
            <a:custGeom>
              <a:avLst/>
              <a:gdLst>
                <a:gd name="connsiteX0" fmla="*/ 664344 w 923454"/>
                <a:gd name="connsiteY0" fmla="*/ 668523 h 927623"/>
                <a:gd name="connsiteX1" fmla="*/ 257710 w 923454"/>
                <a:gd name="connsiteY1" fmla="*/ 667199 h 927623"/>
                <a:gd name="connsiteX2" fmla="*/ 0 w 923454"/>
                <a:gd name="connsiteY2" fmla="*/ 925470 h 927623"/>
                <a:gd name="connsiteX3" fmla="*/ 661239 w 923454"/>
                <a:gd name="connsiteY3" fmla="*/ 927623 h 927623"/>
                <a:gd name="connsiteX4" fmla="*/ 664344 w 923454"/>
                <a:gd name="connsiteY4" fmla="*/ 924512 h 927623"/>
                <a:gd name="connsiteX5" fmla="*/ 923454 w 923454"/>
                <a:gd name="connsiteY5" fmla="*/ 0 h 927623"/>
                <a:gd name="connsiteX6" fmla="*/ 664344 w 923454"/>
                <a:gd name="connsiteY6" fmla="*/ 259674 h 927623"/>
                <a:gd name="connsiteX7" fmla="*/ 664344 w 923454"/>
                <a:gd name="connsiteY7" fmla="*/ 668523 h 927623"/>
                <a:gd name="connsiteX8" fmla="*/ 918948 w 923454"/>
                <a:gd name="connsiteY8" fmla="*/ 669352 h 927623"/>
                <a:gd name="connsiteX9" fmla="*/ 923454 w 923454"/>
                <a:gd name="connsiteY9" fmla="*/ 664836 h 92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3454" h="927623">
                  <a:moveTo>
                    <a:pt x="664344" y="668523"/>
                  </a:moveTo>
                  <a:lnTo>
                    <a:pt x="257710" y="667199"/>
                  </a:lnTo>
                  <a:lnTo>
                    <a:pt x="0" y="925470"/>
                  </a:lnTo>
                  <a:lnTo>
                    <a:pt x="661239" y="927623"/>
                  </a:lnTo>
                  <a:lnTo>
                    <a:pt x="664344" y="924512"/>
                  </a:lnTo>
                  <a:close/>
                  <a:moveTo>
                    <a:pt x="923454" y="0"/>
                  </a:moveTo>
                  <a:lnTo>
                    <a:pt x="664344" y="259674"/>
                  </a:lnTo>
                  <a:lnTo>
                    <a:pt x="664344" y="668523"/>
                  </a:lnTo>
                  <a:lnTo>
                    <a:pt x="918948" y="669352"/>
                  </a:lnTo>
                  <a:lnTo>
                    <a:pt x="923454" y="6648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1309912" y="4885453"/>
              <a:ext cx="5645785" cy="506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defRPr/>
              </a:pPr>
              <a:r>
                <a:rPr lang="en-US" altLang="zh-CN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迷你简菱心" panose="02010609000101010101" pitchFamily="49" charset="-122"/>
                </a:rPr>
                <a:t>OEM of NEV reducer case and moter case.</a:t>
              </a:r>
              <a:endParaRPr lang="zh-CN" altLang="zh-CN" b="1" spc="300" dirty="0">
                <a:solidFill>
                  <a:schemeClr val="tx1">
                    <a:lumMod val="65000"/>
                    <a:lumOff val="35000"/>
                  </a:schemeClr>
                </a:solidFill>
                <a:ea typeface="迷你简菱心" panose="02010609000101010101" pitchFamily="49" charset="-122"/>
              </a:endParaRPr>
            </a:p>
          </p:txBody>
        </p:sp>
      </p:grpSp>
      <p:cxnSp>
        <p:nvCxnSpPr>
          <p:cNvPr id="151" name="直接连接符 150"/>
          <p:cNvCxnSpPr/>
          <p:nvPr/>
        </p:nvCxnSpPr>
        <p:spPr>
          <a:xfrm>
            <a:off x="1250932" y="4039385"/>
            <a:ext cx="5035419" cy="19255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1250932" y="5190634"/>
            <a:ext cx="5035419" cy="19255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52" y="1647528"/>
            <a:ext cx="4955401" cy="3716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8892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160733" y="1768622"/>
            <a:ext cx="3042729" cy="2718789"/>
            <a:chOff x="4101272" y="1828624"/>
            <a:chExt cx="3815537" cy="3409323"/>
          </a:xfrm>
        </p:grpSpPr>
        <p:sp>
          <p:nvSpPr>
            <p:cNvPr id="4" name="íṩḻïďé"/>
            <p:cNvSpPr/>
            <p:nvPr/>
          </p:nvSpPr>
          <p:spPr bwMode="auto">
            <a:xfrm>
              <a:off x="7341248" y="3787296"/>
              <a:ext cx="326934" cy="526620"/>
            </a:xfrm>
            <a:custGeom>
              <a:avLst/>
              <a:gdLst>
                <a:gd name="T0" fmla="*/ 0 w 161"/>
                <a:gd name="T1" fmla="*/ 199 h 259"/>
                <a:gd name="T2" fmla="*/ 0 w 161"/>
                <a:gd name="T3" fmla="*/ 60 h 259"/>
                <a:gd name="T4" fmla="*/ 60 w 161"/>
                <a:gd name="T5" fmla="*/ 0 h 259"/>
                <a:gd name="T6" fmla="*/ 101 w 161"/>
                <a:gd name="T7" fmla="*/ 0 h 259"/>
                <a:gd name="T8" fmla="*/ 161 w 161"/>
                <a:gd name="T9" fmla="*/ 60 h 259"/>
                <a:gd name="T10" fmla="*/ 161 w 161"/>
                <a:gd name="T11" fmla="*/ 199 h 259"/>
                <a:gd name="T12" fmla="*/ 101 w 161"/>
                <a:gd name="T13" fmla="*/ 259 h 259"/>
                <a:gd name="T14" fmla="*/ 60 w 161"/>
                <a:gd name="T15" fmla="*/ 259 h 259"/>
                <a:gd name="T16" fmla="*/ 0 w 161"/>
                <a:gd name="T17" fmla="*/ 19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59">
                  <a:moveTo>
                    <a:pt x="0" y="199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4" y="0"/>
                    <a:pt x="161" y="27"/>
                    <a:pt x="161" y="60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1" y="232"/>
                    <a:pt x="134" y="259"/>
                    <a:pt x="101" y="259"/>
                  </a:cubicBezTo>
                  <a:cubicBezTo>
                    <a:pt x="60" y="259"/>
                    <a:pt x="60" y="259"/>
                    <a:pt x="60" y="259"/>
                  </a:cubicBezTo>
                  <a:cubicBezTo>
                    <a:pt x="27" y="259"/>
                    <a:pt x="0" y="232"/>
                    <a:pt x="0" y="199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" name="îṩlíḑe"/>
            <p:cNvSpPr/>
            <p:nvPr/>
          </p:nvSpPr>
          <p:spPr bwMode="auto">
            <a:xfrm>
              <a:off x="7509609" y="3798064"/>
              <a:ext cx="390559" cy="505085"/>
            </a:xfrm>
            <a:custGeom>
              <a:avLst/>
              <a:gdLst>
                <a:gd name="T0" fmla="*/ 192 w 192"/>
                <a:gd name="T1" fmla="*/ 67 h 249"/>
                <a:gd name="T2" fmla="*/ 133 w 192"/>
                <a:gd name="T3" fmla="*/ 0 h 249"/>
                <a:gd name="T4" fmla="*/ 132 w 192"/>
                <a:gd name="T5" fmla="*/ 0 h 249"/>
                <a:gd name="T6" fmla="*/ 130 w 192"/>
                <a:gd name="T7" fmla="*/ 0 h 249"/>
                <a:gd name="T8" fmla="*/ 129 w 192"/>
                <a:gd name="T9" fmla="*/ 0 h 249"/>
                <a:gd name="T10" fmla="*/ 128 w 192"/>
                <a:gd name="T11" fmla="*/ 0 h 249"/>
                <a:gd name="T12" fmla="*/ 126 w 192"/>
                <a:gd name="T13" fmla="*/ 0 h 249"/>
                <a:gd name="T14" fmla="*/ 125 w 192"/>
                <a:gd name="T15" fmla="*/ 0 h 249"/>
                <a:gd name="T16" fmla="*/ 124 w 192"/>
                <a:gd name="T17" fmla="*/ 0 h 249"/>
                <a:gd name="T18" fmla="*/ 122 w 192"/>
                <a:gd name="T19" fmla="*/ 0 h 249"/>
                <a:gd name="T20" fmla="*/ 121 w 192"/>
                <a:gd name="T21" fmla="*/ 0 h 249"/>
                <a:gd name="T22" fmla="*/ 119 w 192"/>
                <a:gd name="T23" fmla="*/ 0 h 249"/>
                <a:gd name="T24" fmla="*/ 118 w 192"/>
                <a:gd name="T25" fmla="*/ 0 h 249"/>
                <a:gd name="T26" fmla="*/ 117 w 192"/>
                <a:gd name="T27" fmla="*/ 0 h 249"/>
                <a:gd name="T28" fmla="*/ 115 w 192"/>
                <a:gd name="T29" fmla="*/ 0 h 249"/>
                <a:gd name="T30" fmla="*/ 114 w 192"/>
                <a:gd name="T31" fmla="*/ 0 h 249"/>
                <a:gd name="T32" fmla="*/ 112 w 192"/>
                <a:gd name="T33" fmla="*/ 0 h 249"/>
                <a:gd name="T34" fmla="*/ 111 w 192"/>
                <a:gd name="T35" fmla="*/ 0 h 249"/>
                <a:gd name="T36" fmla="*/ 110 w 192"/>
                <a:gd name="T37" fmla="*/ 0 h 249"/>
                <a:gd name="T38" fmla="*/ 108 w 192"/>
                <a:gd name="T39" fmla="*/ 0 h 249"/>
                <a:gd name="T40" fmla="*/ 107 w 192"/>
                <a:gd name="T41" fmla="*/ 0 h 249"/>
                <a:gd name="T42" fmla="*/ 49 w 192"/>
                <a:gd name="T43" fmla="*/ 11 h 249"/>
                <a:gd name="T44" fmla="*/ 49 w 192"/>
                <a:gd name="T45" fmla="*/ 239 h 249"/>
                <a:gd name="T46" fmla="*/ 107 w 192"/>
                <a:gd name="T47" fmla="*/ 249 h 249"/>
                <a:gd name="T48" fmla="*/ 108 w 192"/>
                <a:gd name="T49" fmla="*/ 249 h 249"/>
                <a:gd name="T50" fmla="*/ 110 w 192"/>
                <a:gd name="T51" fmla="*/ 249 h 249"/>
                <a:gd name="T52" fmla="*/ 111 w 192"/>
                <a:gd name="T53" fmla="*/ 249 h 249"/>
                <a:gd name="T54" fmla="*/ 112 w 192"/>
                <a:gd name="T55" fmla="*/ 249 h 249"/>
                <a:gd name="T56" fmla="*/ 114 w 192"/>
                <a:gd name="T57" fmla="*/ 249 h 249"/>
                <a:gd name="T58" fmla="*/ 115 w 192"/>
                <a:gd name="T59" fmla="*/ 249 h 249"/>
                <a:gd name="T60" fmla="*/ 117 w 192"/>
                <a:gd name="T61" fmla="*/ 249 h 249"/>
                <a:gd name="T62" fmla="*/ 118 w 192"/>
                <a:gd name="T63" fmla="*/ 249 h 249"/>
                <a:gd name="T64" fmla="*/ 119 w 192"/>
                <a:gd name="T65" fmla="*/ 249 h 249"/>
                <a:gd name="T66" fmla="*/ 121 w 192"/>
                <a:gd name="T67" fmla="*/ 249 h 249"/>
                <a:gd name="T68" fmla="*/ 122 w 192"/>
                <a:gd name="T69" fmla="*/ 249 h 249"/>
                <a:gd name="T70" fmla="*/ 124 w 192"/>
                <a:gd name="T71" fmla="*/ 249 h 249"/>
                <a:gd name="T72" fmla="*/ 125 w 192"/>
                <a:gd name="T73" fmla="*/ 249 h 249"/>
                <a:gd name="T74" fmla="*/ 126 w 192"/>
                <a:gd name="T75" fmla="*/ 249 h 249"/>
                <a:gd name="T76" fmla="*/ 128 w 192"/>
                <a:gd name="T77" fmla="*/ 249 h 249"/>
                <a:gd name="T78" fmla="*/ 129 w 192"/>
                <a:gd name="T79" fmla="*/ 249 h 249"/>
                <a:gd name="T80" fmla="*/ 130 w 192"/>
                <a:gd name="T81" fmla="*/ 249 h 249"/>
                <a:gd name="T82" fmla="*/ 132 w 192"/>
                <a:gd name="T83" fmla="*/ 249 h 249"/>
                <a:gd name="T84" fmla="*/ 133 w 192"/>
                <a:gd name="T85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2" h="249">
                  <a:moveTo>
                    <a:pt x="134" y="249"/>
                  </a:moveTo>
                  <a:cubicBezTo>
                    <a:pt x="166" y="249"/>
                    <a:pt x="192" y="222"/>
                    <a:pt x="192" y="183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28"/>
                    <a:pt x="166" y="1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2" y="0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2" y="0"/>
                    <a:pt x="132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5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114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102" y="0"/>
                    <a:pt x="97" y="1"/>
                    <a:pt x="93" y="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21" y="17"/>
                    <a:pt x="0" y="49"/>
                    <a:pt x="0" y="8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201"/>
                    <a:pt x="21" y="233"/>
                    <a:pt x="49" y="239"/>
                  </a:cubicBezTo>
                  <a:cubicBezTo>
                    <a:pt x="93" y="248"/>
                    <a:pt x="93" y="248"/>
                    <a:pt x="93" y="248"/>
                  </a:cubicBezTo>
                  <a:cubicBezTo>
                    <a:pt x="97" y="249"/>
                    <a:pt x="102" y="249"/>
                    <a:pt x="106" y="249"/>
                  </a:cubicBezTo>
                  <a:cubicBezTo>
                    <a:pt x="107" y="249"/>
                    <a:pt x="107" y="249"/>
                    <a:pt x="107" y="249"/>
                  </a:cubicBezTo>
                  <a:cubicBezTo>
                    <a:pt x="107" y="249"/>
                    <a:pt x="107" y="249"/>
                    <a:pt x="107" y="249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8" y="249"/>
                    <a:pt x="109" y="249"/>
                    <a:pt x="109" y="249"/>
                  </a:cubicBezTo>
                  <a:cubicBezTo>
                    <a:pt x="109" y="249"/>
                    <a:pt x="109" y="249"/>
                    <a:pt x="109" y="249"/>
                  </a:cubicBezTo>
                  <a:cubicBezTo>
                    <a:pt x="109" y="249"/>
                    <a:pt x="110" y="249"/>
                    <a:pt x="110" y="249"/>
                  </a:cubicBezTo>
                  <a:cubicBezTo>
                    <a:pt x="110" y="249"/>
                    <a:pt x="110" y="249"/>
                    <a:pt x="110" y="249"/>
                  </a:cubicBezTo>
                  <a:cubicBezTo>
                    <a:pt x="110" y="249"/>
                    <a:pt x="110" y="249"/>
                    <a:pt x="111" y="249"/>
                  </a:cubicBezTo>
                  <a:cubicBezTo>
                    <a:pt x="111" y="249"/>
                    <a:pt x="111" y="249"/>
                    <a:pt x="111" y="249"/>
                  </a:cubicBezTo>
                  <a:cubicBezTo>
                    <a:pt x="111" y="249"/>
                    <a:pt x="111" y="249"/>
                    <a:pt x="112" y="249"/>
                  </a:cubicBezTo>
                  <a:cubicBezTo>
                    <a:pt x="112" y="249"/>
                    <a:pt x="112" y="249"/>
                    <a:pt x="112" y="249"/>
                  </a:cubicBezTo>
                  <a:cubicBezTo>
                    <a:pt x="112" y="249"/>
                    <a:pt x="112" y="249"/>
                    <a:pt x="112" y="249"/>
                  </a:cubicBezTo>
                  <a:cubicBezTo>
                    <a:pt x="113" y="249"/>
                    <a:pt x="113" y="249"/>
                    <a:pt x="113" y="249"/>
                  </a:cubicBezTo>
                  <a:cubicBezTo>
                    <a:pt x="113" y="249"/>
                    <a:pt x="113" y="249"/>
                    <a:pt x="113" y="249"/>
                  </a:cubicBezTo>
                  <a:cubicBezTo>
                    <a:pt x="114" y="249"/>
                    <a:pt x="114" y="249"/>
                    <a:pt x="114" y="249"/>
                  </a:cubicBezTo>
                  <a:cubicBezTo>
                    <a:pt x="114" y="249"/>
                    <a:pt x="114" y="249"/>
                    <a:pt x="114" y="249"/>
                  </a:cubicBezTo>
                  <a:cubicBezTo>
                    <a:pt x="114" y="249"/>
                    <a:pt x="115" y="249"/>
                    <a:pt x="115" y="249"/>
                  </a:cubicBezTo>
                  <a:cubicBezTo>
                    <a:pt x="115" y="249"/>
                    <a:pt x="115" y="249"/>
                    <a:pt x="115" y="249"/>
                  </a:cubicBezTo>
                  <a:cubicBezTo>
                    <a:pt x="115" y="249"/>
                    <a:pt x="116" y="249"/>
                    <a:pt x="116" y="249"/>
                  </a:cubicBezTo>
                  <a:cubicBezTo>
                    <a:pt x="116" y="249"/>
                    <a:pt x="116" y="249"/>
                    <a:pt x="116" y="249"/>
                  </a:cubicBezTo>
                  <a:cubicBezTo>
                    <a:pt x="116" y="249"/>
                    <a:pt x="116" y="249"/>
                    <a:pt x="117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17" y="249"/>
                    <a:pt x="117" y="249"/>
                    <a:pt x="118" y="249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20" y="249"/>
                    <a:pt x="120" y="249"/>
                    <a:pt x="120" y="249"/>
                  </a:cubicBezTo>
                  <a:cubicBezTo>
                    <a:pt x="120" y="249"/>
                    <a:pt x="120" y="249"/>
                    <a:pt x="120" y="249"/>
                  </a:cubicBezTo>
                  <a:cubicBezTo>
                    <a:pt x="120" y="249"/>
                    <a:pt x="121" y="249"/>
                    <a:pt x="121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1" y="249"/>
                    <a:pt x="122" y="249"/>
                    <a:pt x="122" y="249"/>
                  </a:cubicBezTo>
                  <a:cubicBezTo>
                    <a:pt x="122" y="249"/>
                    <a:pt x="122" y="249"/>
                    <a:pt x="122" y="249"/>
                  </a:cubicBezTo>
                  <a:cubicBezTo>
                    <a:pt x="122" y="249"/>
                    <a:pt x="122" y="249"/>
                    <a:pt x="123" y="249"/>
                  </a:cubicBezTo>
                  <a:cubicBezTo>
                    <a:pt x="123" y="249"/>
                    <a:pt x="123" y="249"/>
                    <a:pt x="123" y="249"/>
                  </a:cubicBezTo>
                  <a:cubicBezTo>
                    <a:pt x="123" y="249"/>
                    <a:pt x="123" y="249"/>
                    <a:pt x="124" y="249"/>
                  </a:cubicBezTo>
                  <a:cubicBezTo>
                    <a:pt x="124" y="249"/>
                    <a:pt x="124" y="249"/>
                    <a:pt x="124" y="249"/>
                  </a:cubicBezTo>
                  <a:cubicBezTo>
                    <a:pt x="124" y="249"/>
                    <a:pt x="124" y="249"/>
                    <a:pt x="124" y="249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26" y="249"/>
                    <a:pt x="127" y="249"/>
                    <a:pt x="127" y="249"/>
                  </a:cubicBezTo>
                  <a:cubicBezTo>
                    <a:pt x="127" y="249"/>
                    <a:pt x="127" y="249"/>
                    <a:pt x="127" y="249"/>
                  </a:cubicBezTo>
                  <a:cubicBezTo>
                    <a:pt x="127" y="249"/>
                    <a:pt x="128" y="249"/>
                    <a:pt x="128" y="249"/>
                  </a:cubicBezTo>
                  <a:cubicBezTo>
                    <a:pt x="128" y="249"/>
                    <a:pt x="128" y="249"/>
                    <a:pt x="128" y="249"/>
                  </a:cubicBezTo>
                  <a:cubicBezTo>
                    <a:pt x="128" y="249"/>
                    <a:pt x="128" y="249"/>
                    <a:pt x="129" y="249"/>
                  </a:cubicBezTo>
                  <a:cubicBezTo>
                    <a:pt x="129" y="249"/>
                    <a:pt x="129" y="249"/>
                    <a:pt x="129" y="249"/>
                  </a:cubicBezTo>
                  <a:cubicBezTo>
                    <a:pt x="129" y="249"/>
                    <a:pt x="129" y="249"/>
                    <a:pt x="130" y="249"/>
                  </a:cubicBezTo>
                  <a:cubicBezTo>
                    <a:pt x="130" y="249"/>
                    <a:pt x="130" y="249"/>
                    <a:pt x="130" y="249"/>
                  </a:cubicBezTo>
                  <a:cubicBezTo>
                    <a:pt x="130" y="249"/>
                    <a:pt x="130" y="249"/>
                    <a:pt x="130" y="249"/>
                  </a:cubicBezTo>
                  <a:cubicBezTo>
                    <a:pt x="131" y="249"/>
                    <a:pt x="131" y="249"/>
                    <a:pt x="131" y="249"/>
                  </a:cubicBezTo>
                  <a:cubicBezTo>
                    <a:pt x="131" y="249"/>
                    <a:pt x="131" y="249"/>
                    <a:pt x="131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132" y="249"/>
                    <a:pt x="132" y="249"/>
                    <a:pt x="132" y="249"/>
                  </a:cubicBezTo>
                  <a:cubicBezTo>
                    <a:pt x="132" y="249"/>
                    <a:pt x="133" y="249"/>
                    <a:pt x="133" y="249"/>
                  </a:cubicBezTo>
                  <a:cubicBezTo>
                    <a:pt x="133" y="249"/>
                    <a:pt x="133" y="249"/>
                    <a:pt x="133" y="249"/>
                  </a:cubicBezTo>
                  <a:cubicBezTo>
                    <a:pt x="133" y="249"/>
                    <a:pt x="134" y="249"/>
                    <a:pt x="134" y="249"/>
                  </a:cubicBezTo>
                  <a:cubicBezTo>
                    <a:pt x="134" y="249"/>
                    <a:pt x="134" y="249"/>
                    <a:pt x="134" y="249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" name="iṥļîdè"/>
            <p:cNvSpPr/>
            <p:nvPr/>
          </p:nvSpPr>
          <p:spPr bwMode="auto">
            <a:xfrm>
              <a:off x="7509609" y="3785339"/>
              <a:ext cx="333786" cy="532493"/>
            </a:xfrm>
            <a:custGeom>
              <a:avLst/>
              <a:gdLst>
                <a:gd name="T0" fmla="*/ 0 w 164"/>
                <a:gd name="T1" fmla="*/ 174 h 262"/>
                <a:gd name="T2" fmla="*/ 0 w 164"/>
                <a:gd name="T3" fmla="*/ 88 h 262"/>
                <a:gd name="T4" fmla="*/ 49 w 164"/>
                <a:gd name="T5" fmla="*/ 17 h 262"/>
                <a:gd name="T6" fmla="*/ 93 w 164"/>
                <a:gd name="T7" fmla="*/ 8 h 262"/>
                <a:gd name="T8" fmla="*/ 164 w 164"/>
                <a:gd name="T9" fmla="*/ 73 h 262"/>
                <a:gd name="T10" fmla="*/ 164 w 164"/>
                <a:gd name="T11" fmla="*/ 189 h 262"/>
                <a:gd name="T12" fmla="*/ 93 w 164"/>
                <a:gd name="T13" fmla="*/ 254 h 262"/>
                <a:gd name="T14" fmla="*/ 49 w 164"/>
                <a:gd name="T15" fmla="*/ 245 h 262"/>
                <a:gd name="T16" fmla="*/ 0 w 164"/>
                <a:gd name="T17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62">
                  <a:moveTo>
                    <a:pt x="0" y="174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55"/>
                    <a:pt x="21" y="23"/>
                    <a:pt x="49" y="17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30" y="0"/>
                    <a:pt x="164" y="29"/>
                    <a:pt x="164" y="73"/>
                  </a:cubicBezTo>
                  <a:cubicBezTo>
                    <a:pt x="164" y="189"/>
                    <a:pt x="164" y="189"/>
                    <a:pt x="164" y="189"/>
                  </a:cubicBezTo>
                  <a:cubicBezTo>
                    <a:pt x="164" y="233"/>
                    <a:pt x="130" y="262"/>
                    <a:pt x="93" y="254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21" y="239"/>
                    <a:pt x="0" y="207"/>
                    <a:pt x="0" y="174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i$ḻíḍé"/>
            <p:cNvSpPr/>
            <p:nvPr/>
          </p:nvSpPr>
          <p:spPr bwMode="auto">
            <a:xfrm>
              <a:off x="7326566" y="3751079"/>
              <a:ext cx="284844" cy="89075"/>
            </a:xfrm>
            <a:custGeom>
              <a:avLst/>
              <a:gdLst>
                <a:gd name="T0" fmla="*/ 0 w 140"/>
                <a:gd name="T1" fmla="*/ 22 h 44"/>
                <a:gd name="T2" fmla="*/ 0 w 140"/>
                <a:gd name="T3" fmla="*/ 22 h 44"/>
                <a:gd name="T4" fmla="*/ 22 w 140"/>
                <a:gd name="T5" fmla="*/ 0 h 44"/>
                <a:gd name="T6" fmla="*/ 118 w 140"/>
                <a:gd name="T7" fmla="*/ 0 h 44"/>
                <a:gd name="T8" fmla="*/ 140 w 140"/>
                <a:gd name="T9" fmla="*/ 22 h 44"/>
                <a:gd name="T10" fmla="*/ 140 w 140"/>
                <a:gd name="T11" fmla="*/ 22 h 44"/>
                <a:gd name="T12" fmla="*/ 118 w 140"/>
                <a:gd name="T13" fmla="*/ 44 h 44"/>
                <a:gd name="T14" fmla="*/ 22 w 140"/>
                <a:gd name="T15" fmla="*/ 44 h 44"/>
                <a:gd name="T16" fmla="*/ 0 w 140"/>
                <a:gd name="T17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4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2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34"/>
                    <a:pt x="130" y="44"/>
                    <a:pt x="118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" name="ïSḷíde"/>
            <p:cNvSpPr/>
            <p:nvPr/>
          </p:nvSpPr>
          <p:spPr bwMode="auto">
            <a:xfrm>
              <a:off x="7326566" y="4263016"/>
              <a:ext cx="284844" cy="89075"/>
            </a:xfrm>
            <a:custGeom>
              <a:avLst/>
              <a:gdLst>
                <a:gd name="T0" fmla="*/ 0 w 140"/>
                <a:gd name="T1" fmla="*/ 22 h 44"/>
                <a:gd name="T2" fmla="*/ 0 w 140"/>
                <a:gd name="T3" fmla="*/ 22 h 44"/>
                <a:gd name="T4" fmla="*/ 22 w 140"/>
                <a:gd name="T5" fmla="*/ 0 h 44"/>
                <a:gd name="T6" fmla="*/ 118 w 140"/>
                <a:gd name="T7" fmla="*/ 0 h 44"/>
                <a:gd name="T8" fmla="*/ 140 w 140"/>
                <a:gd name="T9" fmla="*/ 22 h 44"/>
                <a:gd name="T10" fmla="*/ 140 w 140"/>
                <a:gd name="T11" fmla="*/ 22 h 44"/>
                <a:gd name="T12" fmla="*/ 118 w 140"/>
                <a:gd name="T13" fmla="*/ 44 h 44"/>
                <a:gd name="T14" fmla="*/ 22 w 140"/>
                <a:gd name="T15" fmla="*/ 44 h 44"/>
                <a:gd name="T16" fmla="*/ 0 w 140"/>
                <a:gd name="T17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4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2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40" y="34"/>
                    <a:pt x="130" y="44"/>
                    <a:pt x="118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" name="íşlïḑé"/>
            <p:cNvSpPr/>
            <p:nvPr/>
          </p:nvSpPr>
          <p:spPr bwMode="auto">
            <a:xfrm>
              <a:off x="7137648" y="3862667"/>
              <a:ext cx="378813" cy="177172"/>
            </a:xfrm>
            <a:custGeom>
              <a:avLst/>
              <a:gdLst>
                <a:gd name="T0" fmla="*/ 0 w 387"/>
                <a:gd name="T1" fmla="*/ 181 h 181"/>
                <a:gd name="T2" fmla="*/ 0 w 387"/>
                <a:gd name="T3" fmla="*/ 33 h 181"/>
                <a:gd name="T4" fmla="*/ 387 w 387"/>
                <a:gd name="T5" fmla="*/ 0 h 181"/>
                <a:gd name="T6" fmla="*/ 387 w 387"/>
                <a:gd name="T7" fmla="*/ 179 h 181"/>
                <a:gd name="T8" fmla="*/ 0 w 387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181">
                  <a:moveTo>
                    <a:pt x="0" y="181"/>
                  </a:moveTo>
                  <a:lnTo>
                    <a:pt x="0" y="33"/>
                  </a:lnTo>
                  <a:lnTo>
                    <a:pt x="387" y="0"/>
                  </a:lnTo>
                  <a:lnTo>
                    <a:pt x="387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" name="íSľíḑê"/>
            <p:cNvSpPr/>
            <p:nvPr/>
          </p:nvSpPr>
          <p:spPr bwMode="auto">
            <a:xfrm>
              <a:off x="7137648" y="4068225"/>
              <a:ext cx="411115" cy="174234"/>
            </a:xfrm>
            <a:custGeom>
              <a:avLst/>
              <a:gdLst>
                <a:gd name="T0" fmla="*/ 0 w 420"/>
                <a:gd name="T1" fmla="*/ 0 h 178"/>
                <a:gd name="T2" fmla="*/ 0 w 420"/>
                <a:gd name="T3" fmla="*/ 145 h 178"/>
                <a:gd name="T4" fmla="*/ 420 w 420"/>
                <a:gd name="T5" fmla="*/ 178 h 178"/>
                <a:gd name="T6" fmla="*/ 387 w 420"/>
                <a:gd name="T7" fmla="*/ 0 h 178"/>
                <a:gd name="T8" fmla="*/ 0 w 420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178">
                  <a:moveTo>
                    <a:pt x="0" y="0"/>
                  </a:moveTo>
                  <a:lnTo>
                    <a:pt x="0" y="145"/>
                  </a:lnTo>
                  <a:lnTo>
                    <a:pt x="420" y="178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" name="íṥ1ïďe"/>
            <p:cNvSpPr/>
            <p:nvPr/>
          </p:nvSpPr>
          <p:spPr bwMode="auto">
            <a:xfrm>
              <a:off x="4333258" y="3711925"/>
              <a:ext cx="326934" cy="526620"/>
            </a:xfrm>
            <a:custGeom>
              <a:avLst/>
              <a:gdLst>
                <a:gd name="T0" fmla="*/ 161 w 161"/>
                <a:gd name="T1" fmla="*/ 60 h 259"/>
                <a:gd name="T2" fmla="*/ 161 w 161"/>
                <a:gd name="T3" fmla="*/ 199 h 259"/>
                <a:gd name="T4" fmla="*/ 101 w 161"/>
                <a:gd name="T5" fmla="*/ 259 h 259"/>
                <a:gd name="T6" fmla="*/ 60 w 161"/>
                <a:gd name="T7" fmla="*/ 259 h 259"/>
                <a:gd name="T8" fmla="*/ 0 w 161"/>
                <a:gd name="T9" fmla="*/ 199 h 259"/>
                <a:gd name="T10" fmla="*/ 0 w 161"/>
                <a:gd name="T11" fmla="*/ 60 h 259"/>
                <a:gd name="T12" fmla="*/ 60 w 161"/>
                <a:gd name="T13" fmla="*/ 0 h 259"/>
                <a:gd name="T14" fmla="*/ 101 w 161"/>
                <a:gd name="T15" fmla="*/ 0 h 259"/>
                <a:gd name="T16" fmla="*/ 161 w 161"/>
                <a:gd name="T17" fmla="*/ 6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59">
                  <a:moveTo>
                    <a:pt x="161" y="60"/>
                  </a:moveTo>
                  <a:cubicBezTo>
                    <a:pt x="161" y="199"/>
                    <a:pt x="161" y="199"/>
                    <a:pt x="161" y="199"/>
                  </a:cubicBezTo>
                  <a:cubicBezTo>
                    <a:pt x="161" y="232"/>
                    <a:pt x="134" y="259"/>
                    <a:pt x="101" y="259"/>
                  </a:cubicBezTo>
                  <a:cubicBezTo>
                    <a:pt x="60" y="259"/>
                    <a:pt x="60" y="259"/>
                    <a:pt x="60" y="259"/>
                  </a:cubicBezTo>
                  <a:cubicBezTo>
                    <a:pt x="27" y="259"/>
                    <a:pt x="0" y="232"/>
                    <a:pt x="0" y="19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4" y="0"/>
                    <a:pt x="161" y="27"/>
                    <a:pt x="161" y="60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2" name="íšlídè"/>
            <p:cNvSpPr/>
            <p:nvPr/>
          </p:nvSpPr>
          <p:spPr bwMode="auto">
            <a:xfrm>
              <a:off x="4101272" y="3722693"/>
              <a:ext cx="392517" cy="506064"/>
            </a:xfrm>
            <a:custGeom>
              <a:avLst/>
              <a:gdLst>
                <a:gd name="T0" fmla="*/ 0 w 193"/>
                <a:gd name="T1" fmla="*/ 183 h 249"/>
                <a:gd name="T2" fmla="*/ 59 w 193"/>
                <a:gd name="T3" fmla="*/ 249 h 249"/>
                <a:gd name="T4" fmla="*/ 60 w 193"/>
                <a:gd name="T5" fmla="*/ 249 h 249"/>
                <a:gd name="T6" fmla="*/ 62 w 193"/>
                <a:gd name="T7" fmla="*/ 249 h 249"/>
                <a:gd name="T8" fmla="*/ 63 w 193"/>
                <a:gd name="T9" fmla="*/ 249 h 249"/>
                <a:gd name="T10" fmla="*/ 64 w 193"/>
                <a:gd name="T11" fmla="*/ 249 h 249"/>
                <a:gd name="T12" fmla="*/ 66 w 193"/>
                <a:gd name="T13" fmla="*/ 249 h 249"/>
                <a:gd name="T14" fmla="*/ 67 w 193"/>
                <a:gd name="T15" fmla="*/ 249 h 249"/>
                <a:gd name="T16" fmla="*/ 69 w 193"/>
                <a:gd name="T17" fmla="*/ 249 h 249"/>
                <a:gd name="T18" fmla="*/ 70 w 193"/>
                <a:gd name="T19" fmla="*/ 249 h 249"/>
                <a:gd name="T20" fmla="*/ 71 w 193"/>
                <a:gd name="T21" fmla="*/ 249 h 249"/>
                <a:gd name="T22" fmla="*/ 73 w 193"/>
                <a:gd name="T23" fmla="*/ 249 h 249"/>
                <a:gd name="T24" fmla="*/ 74 w 193"/>
                <a:gd name="T25" fmla="*/ 249 h 249"/>
                <a:gd name="T26" fmla="*/ 76 w 193"/>
                <a:gd name="T27" fmla="*/ 249 h 249"/>
                <a:gd name="T28" fmla="*/ 77 w 193"/>
                <a:gd name="T29" fmla="*/ 249 h 249"/>
                <a:gd name="T30" fmla="*/ 78 w 193"/>
                <a:gd name="T31" fmla="*/ 249 h 249"/>
                <a:gd name="T32" fmla="*/ 80 w 193"/>
                <a:gd name="T33" fmla="*/ 249 h 249"/>
                <a:gd name="T34" fmla="*/ 81 w 193"/>
                <a:gd name="T35" fmla="*/ 249 h 249"/>
                <a:gd name="T36" fmla="*/ 83 w 193"/>
                <a:gd name="T37" fmla="*/ 249 h 249"/>
                <a:gd name="T38" fmla="*/ 84 w 193"/>
                <a:gd name="T39" fmla="*/ 249 h 249"/>
                <a:gd name="T40" fmla="*/ 85 w 193"/>
                <a:gd name="T41" fmla="*/ 249 h 249"/>
                <a:gd name="T42" fmla="*/ 143 w 193"/>
                <a:gd name="T43" fmla="*/ 239 h 249"/>
                <a:gd name="T44" fmla="*/ 143 w 193"/>
                <a:gd name="T45" fmla="*/ 11 h 249"/>
                <a:gd name="T46" fmla="*/ 85 w 193"/>
                <a:gd name="T47" fmla="*/ 0 h 249"/>
                <a:gd name="T48" fmla="*/ 84 w 193"/>
                <a:gd name="T49" fmla="*/ 0 h 249"/>
                <a:gd name="T50" fmla="*/ 83 w 193"/>
                <a:gd name="T51" fmla="*/ 0 h 249"/>
                <a:gd name="T52" fmla="*/ 81 w 193"/>
                <a:gd name="T53" fmla="*/ 0 h 249"/>
                <a:gd name="T54" fmla="*/ 80 w 193"/>
                <a:gd name="T55" fmla="*/ 0 h 249"/>
                <a:gd name="T56" fmla="*/ 78 w 193"/>
                <a:gd name="T57" fmla="*/ 0 h 249"/>
                <a:gd name="T58" fmla="*/ 77 w 193"/>
                <a:gd name="T59" fmla="*/ 0 h 249"/>
                <a:gd name="T60" fmla="*/ 76 w 193"/>
                <a:gd name="T61" fmla="*/ 0 h 249"/>
                <a:gd name="T62" fmla="*/ 74 w 193"/>
                <a:gd name="T63" fmla="*/ 0 h 249"/>
                <a:gd name="T64" fmla="*/ 73 w 193"/>
                <a:gd name="T65" fmla="*/ 0 h 249"/>
                <a:gd name="T66" fmla="*/ 71 w 193"/>
                <a:gd name="T67" fmla="*/ 0 h 249"/>
                <a:gd name="T68" fmla="*/ 70 w 193"/>
                <a:gd name="T69" fmla="*/ 0 h 249"/>
                <a:gd name="T70" fmla="*/ 69 w 193"/>
                <a:gd name="T71" fmla="*/ 0 h 249"/>
                <a:gd name="T72" fmla="*/ 67 w 193"/>
                <a:gd name="T73" fmla="*/ 0 h 249"/>
                <a:gd name="T74" fmla="*/ 66 w 193"/>
                <a:gd name="T75" fmla="*/ 0 h 249"/>
                <a:gd name="T76" fmla="*/ 64 w 193"/>
                <a:gd name="T77" fmla="*/ 0 h 249"/>
                <a:gd name="T78" fmla="*/ 63 w 193"/>
                <a:gd name="T79" fmla="*/ 0 h 249"/>
                <a:gd name="T80" fmla="*/ 62 w 193"/>
                <a:gd name="T81" fmla="*/ 0 h 249"/>
                <a:gd name="T82" fmla="*/ 60 w 193"/>
                <a:gd name="T83" fmla="*/ 0 h 249"/>
                <a:gd name="T84" fmla="*/ 59 w 193"/>
                <a:gd name="T8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249">
                  <a:moveTo>
                    <a:pt x="58" y="0"/>
                  </a:moveTo>
                  <a:cubicBezTo>
                    <a:pt x="26" y="1"/>
                    <a:pt x="0" y="28"/>
                    <a:pt x="0" y="67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222"/>
                    <a:pt x="26" y="248"/>
                    <a:pt x="58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60" y="249"/>
                    <a:pt x="61" y="249"/>
                    <a:pt x="61" y="249"/>
                  </a:cubicBezTo>
                  <a:cubicBezTo>
                    <a:pt x="61" y="249"/>
                    <a:pt x="61" y="249"/>
                    <a:pt x="61" y="249"/>
                  </a:cubicBezTo>
                  <a:cubicBezTo>
                    <a:pt x="61" y="249"/>
                    <a:pt x="62" y="249"/>
                    <a:pt x="62" y="249"/>
                  </a:cubicBezTo>
                  <a:cubicBezTo>
                    <a:pt x="62" y="249"/>
                    <a:pt x="62" y="249"/>
                    <a:pt x="62" y="249"/>
                  </a:cubicBezTo>
                  <a:cubicBezTo>
                    <a:pt x="62" y="249"/>
                    <a:pt x="62" y="249"/>
                    <a:pt x="63" y="249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3" y="249"/>
                    <a:pt x="63" y="249"/>
                    <a:pt x="64" y="249"/>
                  </a:cubicBezTo>
                  <a:cubicBezTo>
                    <a:pt x="64" y="249"/>
                    <a:pt x="64" y="249"/>
                    <a:pt x="64" y="249"/>
                  </a:cubicBezTo>
                  <a:cubicBezTo>
                    <a:pt x="64" y="249"/>
                    <a:pt x="64" y="249"/>
                    <a:pt x="64" y="249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49"/>
                    <a:pt x="66" y="249"/>
                    <a:pt x="66" y="249"/>
                  </a:cubicBezTo>
                  <a:cubicBezTo>
                    <a:pt x="66" y="249"/>
                    <a:pt x="66" y="249"/>
                    <a:pt x="66" y="249"/>
                  </a:cubicBezTo>
                  <a:cubicBezTo>
                    <a:pt x="66" y="249"/>
                    <a:pt x="67" y="249"/>
                    <a:pt x="67" y="249"/>
                  </a:cubicBezTo>
                  <a:cubicBezTo>
                    <a:pt x="67" y="249"/>
                    <a:pt x="67" y="249"/>
                    <a:pt x="67" y="249"/>
                  </a:cubicBezTo>
                  <a:cubicBezTo>
                    <a:pt x="67" y="249"/>
                    <a:pt x="68" y="249"/>
                    <a:pt x="68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8" y="249"/>
                    <a:pt x="68" y="249"/>
                    <a:pt x="69" y="249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49"/>
                    <a:pt x="69" y="249"/>
                    <a:pt x="70" y="249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2" y="249"/>
                    <a:pt x="72" y="249"/>
                    <a:pt x="72" y="249"/>
                  </a:cubicBezTo>
                  <a:cubicBezTo>
                    <a:pt x="72" y="249"/>
                    <a:pt x="72" y="249"/>
                    <a:pt x="72" y="249"/>
                  </a:cubicBezTo>
                  <a:cubicBezTo>
                    <a:pt x="73" y="249"/>
                    <a:pt x="73" y="249"/>
                    <a:pt x="73" y="249"/>
                  </a:cubicBezTo>
                  <a:cubicBezTo>
                    <a:pt x="73" y="249"/>
                    <a:pt x="73" y="249"/>
                    <a:pt x="73" y="249"/>
                  </a:cubicBezTo>
                  <a:cubicBezTo>
                    <a:pt x="73" y="249"/>
                    <a:pt x="74" y="249"/>
                    <a:pt x="74" y="249"/>
                  </a:cubicBezTo>
                  <a:cubicBezTo>
                    <a:pt x="74" y="249"/>
                    <a:pt x="74" y="249"/>
                    <a:pt x="74" y="249"/>
                  </a:cubicBezTo>
                  <a:cubicBezTo>
                    <a:pt x="74" y="249"/>
                    <a:pt x="75" y="249"/>
                    <a:pt x="75" y="249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75" y="249"/>
                    <a:pt x="75" y="249"/>
                    <a:pt x="76" y="249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6" y="249"/>
                    <a:pt x="76" y="249"/>
                    <a:pt x="77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8" y="249"/>
                    <a:pt x="78" y="249"/>
                    <a:pt x="78" y="249"/>
                  </a:cubicBezTo>
                  <a:cubicBezTo>
                    <a:pt x="78" y="249"/>
                    <a:pt x="78" y="249"/>
                    <a:pt x="78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79" y="249"/>
                    <a:pt x="80" y="249"/>
                    <a:pt x="80" y="249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81" y="249"/>
                    <a:pt x="81" y="249"/>
                  </a:cubicBezTo>
                  <a:cubicBezTo>
                    <a:pt x="81" y="249"/>
                    <a:pt x="81" y="249"/>
                    <a:pt x="81" y="249"/>
                  </a:cubicBezTo>
                  <a:cubicBezTo>
                    <a:pt x="81" y="249"/>
                    <a:pt x="81" y="249"/>
                    <a:pt x="82" y="249"/>
                  </a:cubicBezTo>
                  <a:cubicBezTo>
                    <a:pt x="82" y="249"/>
                    <a:pt x="82" y="249"/>
                    <a:pt x="82" y="249"/>
                  </a:cubicBezTo>
                  <a:cubicBezTo>
                    <a:pt x="82" y="249"/>
                    <a:pt x="82" y="249"/>
                    <a:pt x="83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49"/>
                    <a:pt x="86" y="249"/>
                    <a:pt x="86" y="249"/>
                  </a:cubicBezTo>
                  <a:cubicBezTo>
                    <a:pt x="90" y="249"/>
                    <a:pt x="95" y="249"/>
                    <a:pt x="100" y="248"/>
                  </a:cubicBezTo>
                  <a:cubicBezTo>
                    <a:pt x="143" y="239"/>
                    <a:pt x="143" y="239"/>
                    <a:pt x="143" y="239"/>
                  </a:cubicBezTo>
                  <a:cubicBezTo>
                    <a:pt x="172" y="233"/>
                    <a:pt x="193" y="201"/>
                    <a:pt x="193" y="168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93" y="48"/>
                    <a:pt x="172" y="17"/>
                    <a:pt x="143" y="11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95" y="1"/>
                    <a:pt x="90" y="0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3" name="îş1íḋê"/>
            <p:cNvSpPr/>
            <p:nvPr/>
          </p:nvSpPr>
          <p:spPr bwMode="auto">
            <a:xfrm>
              <a:off x="4158045" y="3709967"/>
              <a:ext cx="335744" cy="532493"/>
            </a:xfrm>
            <a:custGeom>
              <a:avLst/>
              <a:gdLst>
                <a:gd name="T0" fmla="*/ 165 w 165"/>
                <a:gd name="T1" fmla="*/ 87 h 262"/>
                <a:gd name="T2" fmla="*/ 165 w 165"/>
                <a:gd name="T3" fmla="*/ 174 h 262"/>
                <a:gd name="T4" fmla="*/ 115 w 165"/>
                <a:gd name="T5" fmla="*/ 245 h 262"/>
                <a:gd name="T6" fmla="*/ 72 w 165"/>
                <a:gd name="T7" fmla="*/ 254 h 262"/>
                <a:gd name="T8" fmla="*/ 0 w 165"/>
                <a:gd name="T9" fmla="*/ 189 h 262"/>
                <a:gd name="T10" fmla="*/ 0 w 165"/>
                <a:gd name="T11" fmla="*/ 73 h 262"/>
                <a:gd name="T12" fmla="*/ 72 w 165"/>
                <a:gd name="T13" fmla="*/ 8 h 262"/>
                <a:gd name="T14" fmla="*/ 115 w 165"/>
                <a:gd name="T15" fmla="*/ 17 h 262"/>
                <a:gd name="T16" fmla="*/ 165 w 165"/>
                <a:gd name="T17" fmla="*/ 8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62">
                  <a:moveTo>
                    <a:pt x="165" y="87"/>
                  </a:moveTo>
                  <a:cubicBezTo>
                    <a:pt x="165" y="174"/>
                    <a:pt x="165" y="174"/>
                    <a:pt x="165" y="174"/>
                  </a:cubicBezTo>
                  <a:cubicBezTo>
                    <a:pt x="165" y="207"/>
                    <a:pt x="144" y="239"/>
                    <a:pt x="115" y="245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34" y="262"/>
                    <a:pt x="0" y="233"/>
                    <a:pt x="0" y="18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28"/>
                    <a:pt x="34" y="0"/>
                    <a:pt x="72" y="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44" y="23"/>
                    <a:pt x="165" y="54"/>
                    <a:pt x="165" y="87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4" name="îṡľïḓé"/>
            <p:cNvSpPr/>
            <p:nvPr/>
          </p:nvSpPr>
          <p:spPr bwMode="auto">
            <a:xfrm>
              <a:off x="4390031" y="4185686"/>
              <a:ext cx="284844" cy="91033"/>
            </a:xfrm>
            <a:custGeom>
              <a:avLst/>
              <a:gdLst>
                <a:gd name="T0" fmla="*/ 140 w 140"/>
                <a:gd name="T1" fmla="*/ 23 h 45"/>
                <a:gd name="T2" fmla="*/ 140 w 140"/>
                <a:gd name="T3" fmla="*/ 23 h 45"/>
                <a:gd name="T4" fmla="*/ 118 w 140"/>
                <a:gd name="T5" fmla="*/ 45 h 45"/>
                <a:gd name="T6" fmla="*/ 22 w 140"/>
                <a:gd name="T7" fmla="*/ 45 h 45"/>
                <a:gd name="T8" fmla="*/ 0 w 140"/>
                <a:gd name="T9" fmla="*/ 23 h 45"/>
                <a:gd name="T10" fmla="*/ 0 w 140"/>
                <a:gd name="T11" fmla="*/ 23 h 45"/>
                <a:gd name="T12" fmla="*/ 22 w 140"/>
                <a:gd name="T13" fmla="*/ 0 h 45"/>
                <a:gd name="T14" fmla="*/ 118 w 140"/>
                <a:gd name="T15" fmla="*/ 0 h 45"/>
                <a:gd name="T16" fmla="*/ 140 w 140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5">
                  <a:moveTo>
                    <a:pt x="140" y="23"/>
                  </a:moveTo>
                  <a:cubicBezTo>
                    <a:pt x="140" y="23"/>
                    <a:pt x="140" y="23"/>
                    <a:pt x="140" y="23"/>
                  </a:cubicBezTo>
                  <a:cubicBezTo>
                    <a:pt x="140" y="35"/>
                    <a:pt x="130" y="45"/>
                    <a:pt x="118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3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" name="ïṡ1ïde"/>
            <p:cNvSpPr/>
            <p:nvPr/>
          </p:nvSpPr>
          <p:spPr bwMode="auto">
            <a:xfrm>
              <a:off x="4390031" y="3675708"/>
              <a:ext cx="284844" cy="89075"/>
            </a:xfrm>
            <a:custGeom>
              <a:avLst/>
              <a:gdLst>
                <a:gd name="T0" fmla="*/ 140 w 140"/>
                <a:gd name="T1" fmla="*/ 22 h 44"/>
                <a:gd name="T2" fmla="*/ 140 w 140"/>
                <a:gd name="T3" fmla="*/ 22 h 44"/>
                <a:gd name="T4" fmla="*/ 118 w 140"/>
                <a:gd name="T5" fmla="*/ 44 h 44"/>
                <a:gd name="T6" fmla="*/ 22 w 140"/>
                <a:gd name="T7" fmla="*/ 44 h 44"/>
                <a:gd name="T8" fmla="*/ 0 w 140"/>
                <a:gd name="T9" fmla="*/ 22 h 44"/>
                <a:gd name="T10" fmla="*/ 0 w 140"/>
                <a:gd name="T11" fmla="*/ 22 h 44"/>
                <a:gd name="T12" fmla="*/ 22 w 140"/>
                <a:gd name="T13" fmla="*/ 0 h 44"/>
                <a:gd name="T14" fmla="*/ 118 w 140"/>
                <a:gd name="T15" fmla="*/ 0 h 44"/>
                <a:gd name="T16" fmla="*/ 140 w 140"/>
                <a:gd name="T17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4">
                  <a:moveTo>
                    <a:pt x="140" y="22"/>
                  </a:moveTo>
                  <a:cubicBezTo>
                    <a:pt x="140" y="22"/>
                    <a:pt x="140" y="22"/>
                    <a:pt x="140" y="22"/>
                  </a:cubicBezTo>
                  <a:cubicBezTo>
                    <a:pt x="140" y="34"/>
                    <a:pt x="130" y="44"/>
                    <a:pt x="118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" name="ïṣḷidê"/>
            <p:cNvSpPr/>
            <p:nvPr/>
          </p:nvSpPr>
          <p:spPr bwMode="auto">
            <a:xfrm>
              <a:off x="4459529" y="3988938"/>
              <a:ext cx="404263" cy="166404"/>
            </a:xfrm>
            <a:custGeom>
              <a:avLst/>
              <a:gdLst>
                <a:gd name="T0" fmla="*/ 413 w 413"/>
                <a:gd name="T1" fmla="*/ 0 h 170"/>
                <a:gd name="T2" fmla="*/ 413 w 413"/>
                <a:gd name="T3" fmla="*/ 147 h 170"/>
                <a:gd name="T4" fmla="*/ 0 w 413"/>
                <a:gd name="T5" fmla="*/ 170 h 170"/>
                <a:gd name="T6" fmla="*/ 27 w 413"/>
                <a:gd name="T7" fmla="*/ 2 h 170"/>
                <a:gd name="T8" fmla="*/ 413 w 413"/>
                <a:gd name="T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170">
                  <a:moveTo>
                    <a:pt x="413" y="0"/>
                  </a:moveTo>
                  <a:lnTo>
                    <a:pt x="413" y="147"/>
                  </a:lnTo>
                  <a:lnTo>
                    <a:pt x="0" y="170"/>
                  </a:lnTo>
                  <a:lnTo>
                    <a:pt x="27" y="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" name="íṧ1îďe"/>
            <p:cNvSpPr/>
            <p:nvPr/>
          </p:nvSpPr>
          <p:spPr bwMode="auto">
            <a:xfrm>
              <a:off x="4459529" y="3787296"/>
              <a:ext cx="404263" cy="173256"/>
            </a:xfrm>
            <a:custGeom>
              <a:avLst/>
              <a:gdLst>
                <a:gd name="T0" fmla="*/ 413 w 413"/>
                <a:gd name="T1" fmla="*/ 177 h 177"/>
                <a:gd name="T2" fmla="*/ 413 w 413"/>
                <a:gd name="T3" fmla="*/ 29 h 177"/>
                <a:gd name="T4" fmla="*/ 0 w 413"/>
                <a:gd name="T5" fmla="*/ 0 h 177"/>
                <a:gd name="T6" fmla="*/ 27 w 413"/>
                <a:gd name="T7" fmla="*/ 175 h 177"/>
                <a:gd name="T8" fmla="*/ 413 w 413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177">
                  <a:moveTo>
                    <a:pt x="413" y="177"/>
                  </a:moveTo>
                  <a:lnTo>
                    <a:pt x="413" y="29"/>
                  </a:lnTo>
                  <a:lnTo>
                    <a:pt x="0" y="0"/>
                  </a:lnTo>
                  <a:lnTo>
                    <a:pt x="27" y="175"/>
                  </a:lnTo>
                  <a:lnTo>
                    <a:pt x="413" y="177"/>
                  </a:ln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" name="işḻïḋé"/>
            <p:cNvSpPr/>
            <p:nvPr/>
          </p:nvSpPr>
          <p:spPr bwMode="auto">
            <a:xfrm>
              <a:off x="5667423" y="2139897"/>
              <a:ext cx="526619" cy="326935"/>
            </a:xfrm>
            <a:custGeom>
              <a:avLst/>
              <a:gdLst>
                <a:gd name="T0" fmla="*/ 199 w 259"/>
                <a:gd name="T1" fmla="*/ 161 h 161"/>
                <a:gd name="T2" fmla="*/ 60 w 259"/>
                <a:gd name="T3" fmla="*/ 161 h 161"/>
                <a:gd name="T4" fmla="*/ 0 w 259"/>
                <a:gd name="T5" fmla="*/ 101 h 161"/>
                <a:gd name="T6" fmla="*/ 0 w 259"/>
                <a:gd name="T7" fmla="*/ 60 h 161"/>
                <a:gd name="T8" fmla="*/ 60 w 259"/>
                <a:gd name="T9" fmla="*/ 0 h 161"/>
                <a:gd name="T10" fmla="*/ 199 w 259"/>
                <a:gd name="T11" fmla="*/ 0 h 161"/>
                <a:gd name="T12" fmla="*/ 259 w 259"/>
                <a:gd name="T13" fmla="*/ 60 h 161"/>
                <a:gd name="T14" fmla="*/ 259 w 259"/>
                <a:gd name="T15" fmla="*/ 101 h 161"/>
                <a:gd name="T16" fmla="*/ 199 w 259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61">
                  <a:moveTo>
                    <a:pt x="199" y="161"/>
                  </a:moveTo>
                  <a:cubicBezTo>
                    <a:pt x="60" y="161"/>
                    <a:pt x="60" y="161"/>
                    <a:pt x="60" y="161"/>
                  </a:cubicBezTo>
                  <a:cubicBezTo>
                    <a:pt x="27" y="161"/>
                    <a:pt x="0" y="134"/>
                    <a:pt x="0" y="10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32" y="0"/>
                    <a:pt x="259" y="27"/>
                    <a:pt x="259" y="60"/>
                  </a:cubicBezTo>
                  <a:cubicBezTo>
                    <a:pt x="259" y="101"/>
                    <a:pt x="259" y="101"/>
                    <a:pt x="259" y="101"/>
                  </a:cubicBezTo>
                  <a:cubicBezTo>
                    <a:pt x="259" y="134"/>
                    <a:pt x="232" y="161"/>
                    <a:pt x="199" y="161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" name="îsḻîḓe"/>
            <p:cNvSpPr/>
            <p:nvPr/>
          </p:nvSpPr>
          <p:spPr bwMode="auto">
            <a:xfrm>
              <a:off x="5677212" y="1907911"/>
              <a:ext cx="509000" cy="390560"/>
            </a:xfrm>
            <a:custGeom>
              <a:avLst/>
              <a:gdLst>
                <a:gd name="T0" fmla="*/ 67 w 250"/>
                <a:gd name="T1" fmla="*/ 0 h 192"/>
                <a:gd name="T2" fmla="*/ 1 w 250"/>
                <a:gd name="T3" fmla="*/ 59 h 192"/>
                <a:gd name="T4" fmla="*/ 1 w 250"/>
                <a:gd name="T5" fmla="*/ 60 h 192"/>
                <a:gd name="T6" fmla="*/ 1 w 250"/>
                <a:gd name="T7" fmla="*/ 61 h 192"/>
                <a:gd name="T8" fmla="*/ 1 w 250"/>
                <a:gd name="T9" fmla="*/ 63 h 192"/>
                <a:gd name="T10" fmla="*/ 1 w 250"/>
                <a:gd name="T11" fmla="*/ 64 h 192"/>
                <a:gd name="T12" fmla="*/ 1 w 250"/>
                <a:gd name="T13" fmla="*/ 66 h 192"/>
                <a:gd name="T14" fmla="*/ 1 w 250"/>
                <a:gd name="T15" fmla="*/ 67 h 192"/>
                <a:gd name="T16" fmla="*/ 1 w 250"/>
                <a:gd name="T17" fmla="*/ 68 h 192"/>
                <a:gd name="T18" fmla="*/ 1 w 250"/>
                <a:gd name="T19" fmla="*/ 70 h 192"/>
                <a:gd name="T20" fmla="*/ 1 w 250"/>
                <a:gd name="T21" fmla="*/ 71 h 192"/>
                <a:gd name="T22" fmla="*/ 1 w 250"/>
                <a:gd name="T23" fmla="*/ 72 h 192"/>
                <a:gd name="T24" fmla="*/ 1 w 250"/>
                <a:gd name="T25" fmla="*/ 74 h 192"/>
                <a:gd name="T26" fmla="*/ 1 w 250"/>
                <a:gd name="T27" fmla="*/ 75 h 192"/>
                <a:gd name="T28" fmla="*/ 1 w 250"/>
                <a:gd name="T29" fmla="*/ 77 h 192"/>
                <a:gd name="T30" fmla="*/ 1 w 250"/>
                <a:gd name="T31" fmla="*/ 78 h 192"/>
                <a:gd name="T32" fmla="*/ 1 w 250"/>
                <a:gd name="T33" fmla="*/ 79 h 192"/>
                <a:gd name="T34" fmla="*/ 1 w 250"/>
                <a:gd name="T35" fmla="*/ 81 h 192"/>
                <a:gd name="T36" fmla="*/ 1 w 250"/>
                <a:gd name="T37" fmla="*/ 82 h 192"/>
                <a:gd name="T38" fmla="*/ 1 w 250"/>
                <a:gd name="T39" fmla="*/ 84 h 192"/>
                <a:gd name="T40" fmla="*/ 1 w 250"/>
                <a:gd name="T41" fmla="*/ 85 h 192"/>
                <a:gd name="T42" fmla="*/ 11 w 250"/>
                <a:gd name="T43" fmla="*/ 143 h 192"/>
                <a:gd name="T44" fmla="*/ 239 w 250"/>
                <a:gd name="T45" fmla="*/ 143 h 192"/>
                <a:gd name="T46" fmla="*/ 249 w 250"/>
                <a:gd name="T47" fmla="*/ 85 h 192"/>
                <a:gd name="T48" fmla="*/ 249 w 250"/>
                <a:gd name="T49" fmla="*/ 84 h 192"/>
                <a:gd name="T50" fmla="*/ 249 w 250"/>
                <a:gd name="T51" fmla="*/ 82 h 192"/>
                <a:gd name="T52" fmla="*/ 249 w 250"/>
                <a:gd name="T53" fmla="*/ 81 h 192"/>
                <a:gd name="T54" fmla="*/ 249 w 250"/>
                <a:gd name="T55" fmla="*/ 79 h 192"/>
                <a:gd name="T56" fmla="*/ 249 w 250"/>
                <a:gd name="T57" fmla="*/ 78 h 192"/>
                <a:gd name="T58" fmla="*/ 249 w 250"/>
                <a:gd name="T59" fmla="*/ 77 h 192"/>
                <a:gd name="T60" fmla="*/ 249 w 250"/>
                <a:gd name="T61" fmla="*/ 75 h 192"/>
                <a:gd name="T62" fmla="*/ 249 w 250"/>
                <a:gd name="T63" fmla="*/ 74 h 192"/>
                <a:gd name="T64" fmla="*/ 249 w 250"/>
                <a:gd name="T65" fmla="*/ 72 h 192"/>
                <a:gd name="T66" fmla="*/ 249 w 250"/>
                <a:gd name="T67" fmla="*/ 71 h 192"/>
                <a:gd name="T68" fmla="*/ 249 w 250"/>
                <a:gd name="T69" fmla="*/ 70 h 192"/>
                <a:gd name="T70" fmla="*/ 249 w 250"/>
                <a:gd name="T71" fmla="*/ 68 h 192"/>
                <a:gd name="T72" fmla="*/ 249 w 250"/>
                <a:gd name="T73" fmla="*/ 67 h 192"/>
                <a:gd name="T74" fmla="*/ 249 w 250"/>
                <a:gd name="T75" fmla="*/ 66 h 192"/>
                <a:gd name="T76" fmla="*/ 249 w 250"/>
                <a:gd name="T77" fmla="*/ 64 h 192"/>
                <a:gd name="T78" fmla="*/ 249 w 250"/>
                <a:gd name="T79" fmla="*/ 63 h 192"/>
                <a:gd name="T80" fmla="*/ 249 w 250"/>
                <a:gd name="T81" fmla="*/ 61 h 192"/>
                <a:gd name="T82" fmla="*/ 249 w 250"/>
                <a:gd name="T83" fmla="*/ 60 h 192"/>
                <a:gd name="T84" fmla="*/ 249 w 250"/>
                <a:gd name="T8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0" h="192">
                  <a:moveTo>
                    <a:pt x="249" y="58"/>
                  </a:moveTo>
                  <a:cubicBezTo>
                    <a:pt x="249" y="26"/>
                    <a:pt x="222" y="0"/>
                    <a:pt x="183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8" y="0"/>
                    <a:pt x="1" y="26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1" y="59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70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" y="71"/>
                    <a:pt x="1" y="71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0" y="90"/>
                    <a:pt x="1" y="95"/>
                    <a:pt x="2" y="99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17" y="171"/>
                    <a:pt x="49" y="192"/>
                    <a:pt x="82" y="192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201" y="192"/>
                    <a:pt x="233" y="171"/>
                    <a:pt x="239" y="143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95"/>
                    <a:pt x="250" y="90"/>
                    <a:pt x="249" y="85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4"/>
                    <a:pt x="249" y="84"/>
                    <a:pt x="249" y="84"/>
                  </a:cubicBezTo>
                  <a:cubicBezTo>
                    <a:pt x="249" y="84"/>
                    <a:pt x="249" y="84"/>
                    <a:pt x="249" y="84"/>
                  </a:cubicBezTo>
                  <a:cubicBezTo>
                    <a:pt x="249" y="83"/>
                    <a:pt x="249" y="83"/>
                    <a:pt x="249" y="83"/>
                  </a:cubicBezTo>
                  <a:cubicBezTo>
                    <a:pt x="249" y="83"/>
                    <a:pt x="249" y="83"/>
                    <a:pt x="249" y="83"/>
                  </a:cubicBezTo>
                  <a:cubicBezTo>
                    <a:pt x="249" y="83"/>
                    <a:pt x="249" y="82"/>
                    <a:pt x="249" y="82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49" y="82"/>
                    <a:pt x="249" y="81"/>
                    <a:pt x="249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49" y="81"/>
                    <a:pt x="249" y="81"/>
                    <a:pt x="249" y="80"/>
                  </a:cubicBezTo>
                  <a:cubicBezTo>
                    <a:pt x="249" y="80"/>
                    <a:pt x="249" y="80"/>
                    <a:pt x="249" y="80"/>
                  </a:cubicBezTo>
                  <a:cubicBezTo>
                    <a:pt x="249" y="80"/>
                    <a:pt x="249" y="80"/>
                    <a:pt x="249" y="79"/>
                  </a:cubicBezTo>
                  <a:cubicBezTo>
                    <a:pt x="249" y="79"/>
                    <a:pt x="249" y="79"/>
                    <a:pt x="249" y="79"/>
                  </a:cubicBezTo>
                  <a:cubicBezTo>
                    <a:pt x="249" y="79"/>
                    <a:pt x="249" y="79"/>
                    <a:pt x="249" y="78"/>
                  </a:cubicBezTo>
                  <a:cubicBezTo>
                    <a:pt x="249" y="78"/>
                    <a:pt x="249" y="78"/>
                    <a:pt x="249" y="78"/>
                  </a:cubicBezTo>
                  <a:cubicBezTo>
                    <a:pt x="249" y="78"/>
                    <a:pt x="249" y="78"/>
                    <a:pt x="249" y="78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49" y="76"/>
                    <a:pt x="249" y="75"/>
                    <a:pt x="249" y="75"/>
                  </a:cubicBezTo>
                  <a:cubicBezTo>
                    <a:pt x="249" y="75"/>
                    <a:pt x="249" y="75"/>
                    <a:pt x="249" y="75"/>
                  </a:cubicBezTo>
                  <a:cubicBezTo>
                    <a:pt x="249" y="75"/>
                    <a:pt x="249" y="74"/>
                    <a:pt x="249" y="74"/>
                  </a:cubicBezTo>
                  <a:cubicBezTo>
                    <a:pt x="249" y="74"/>
                    <a:pt x="249" y="74"/>
                    <a:pt x="249" y="74"/>
                  </a:cubicBezTo>
                  <a:cubicBezTo>
                    <a:pt x="249" y="74"/>
                    <a:pt x="249" y="74"/>
                    <a:pt x="249" y="73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9" y="73"/>
                    <a:pt x="249" y="73"/>
                    <a:pt x="249" y="72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0"/>
                    <a:pt x="249" y="69"/>
                    <a:pt x="249" y="6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249" y="69"/>
                    <a:pt x="249" y="68"/>
                    <a:pt x="249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9" y="68"/>
                    <a:pt x="249" y="68"/>
                    <a:pt x="249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7"/>
                    <a:pt x="249" y="67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4"/>
                    <a:pt x="249" y="63"/>
                    <a:pt x="249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9" y="63"/>
                    <a:pt x="249" y="62"/>
                    <a:pt x="249" y="62"/>
                  </a:cubicBezTo>
                  <a:cubicBezTo>
                    <a:pt x="249" y="62"/>
                    <a:pt x="249" y="62"/>
                    <a:pt x="249" y="62"/>
                  </a:cubicBezTo>
                  <a:cubicBezTo>
                    <a:pt x="249" y="62"/>
                    <a:pt x="249" y="62"/>
                    <a:pt x="249" y="61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9" y="61"/>
                    <a:pt x="249" y="61"/>
                    <a:pt x="249" y="60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49" y="58"/>
                    <a:pt x="249" y="58"/>
                    <a:pt x="249" y="58"/>
                  </a:cubicBezTo>
                  <a:cubicBezTo>
                    <a:pt x="249" y="58"/>
                    <a:pt x="249" y="58"/>
                    <a:pt x="249" y="58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" name="íṥḷíḋé"/>
            <p:cNvSpPr/>
            <p:nvPr/>
          </p:nvSpPr>
          <p:spPr bwMode="auto">
            <a:xfrm>
              <a:off x="5665466" y="1964684"/>
              <a:ext cx="532492" cy="333787"/>
            </a:xfrm>
            <a:custGeom>
              <a:avLst/>
              <a:gdLst>
                <a:gd name="T0" fmla="*/ 174 w 262"/>
                <a:gd name="T1" fmla="*/ 164 h 164"/>
                <a:gd name="T2" fmla="*/ 88 w 262"/>
                <a:gd name="T3" fmla="*/ 164 h 164"/>
                <a:gd name="T4" fmla="*/ 17 w 262"/>
                <a:gd name="T5" fmla="*/ 115 h 164"/>
                <a:gd name="T6" fmla="*/ 8 w 262"/>
                <a:gd name="T7" fmla="*/ 71 h 164"/>
                <a:gd name="T8" fmla="*/ 73 w 262"/>
                <a:gd name="T9" fmla="*/ 0 h 164"/>
                <a:gd name="T10" fmla="*/ 189 w 262"/>
                <a:gd name="T11" fmla="*/ 0 h 164"/>
                <a:gd name="T12" fmla="*/ 254 w 262"/>
                <a:gd name="T13" fmla="*/ 71 h 164"/>
                <a:gd name="T14" fmla="*/ 245 w 262"/>
                <a:gd name="T15" fmla="*/ 115 h 164"/>
                <a:gd name="T16" fmla="*/ 174 w 262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64">
                  <a:moveTo>
                    <a:pt x="174" y="164"/>
                  </a:moveTo>
                  <a:cubicBezTo>
                    <a:pt x="88" y="164"/>
                    <a:pt x="88" y="164"/>
                    <a:pt x="88" y="164"/>
                  </a:cubicBezTo>
                  <a:cubicBezTo>
                    <a:pt x="55" y="164"/>
                    <a:pt x="23" y="143"/>
                    <a:pt x="17" y="115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0" y="34"/>
                    <a:pt x="29" y="0"/>
                    <a:pt x="73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233" y="0"/>
                    <a:pt x="262" y="34"/>
                    <a:pt x="254" y="71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39" y="143"/>
                    <a:pt x="207" y="164"/>
                    <a:pt x="174" y="164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" name="iṩḷiḑè"/>
            <p:cNvSpPr/>
            <p:nvPr/>
          </p:nvSpPr>
          <p:spPr bwMode="auto">
            <a:xfrm>
              <a:off x="5630227" y="2194713"/>
              <a:ext cx="90054" cy="286803"/>
            </a:xfrm>
            <a:custGeom>
              <a:avLst/>
              <a:gdLst>
                <a:gd name="T0" fmla="*/ 22 w 44"/>
                <a:gd name="T1" fmla="*/ 141 h 141"/>
                <a:gd name="T2" fmla="*/ 22 w 44"/>
                <a:gd name="T3" fmla="*/ 141 h 141"/>
                <a:gd name="T4" fmla="*/ 0 w 44"/>
                <a:gd name="T5" fmla="*/ 119 h 141"/>
                <a:gd name="T6" fmla="*/ 0 w 44"/>
                <a:gd name="T7" fmla="*/ 23 h 141"/>
                <a:gd name="T8" fmla="*/ 22 w 44"/>
                <a:gd name="T9" fmla="*/ 0 h 141"/>
                <a:gd name="T10" fmla="*/ 22 w 44"/>
                <a:gd name="T11" fmla="*/ 0 h 141"/>
                <a:gd name="T12" fmla="*/ 44 w 44"/>
                <a:gd name="T13" fmla="*/ 23 h 141"/>
                <a:gd name="T14" fmla="*/ 44 w 44"/>
                <a:gd name="T15" fmla="*/ 119 h 141"/>
                <a:gd name="T16" fmla="*/ 22 w 44"/>
                <a:gd name="T1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1">
                  <a:moveTo>
                    <a:pt x="22" y="141"/>
                  </a:moveTo>
                  <a:cubicBezTo>
                    <a:pt x="22" y="141"/>
                    <a:pt x="22" y="141"/>
                    <a:pt x="22" y="141"/>
                  </a:cubicBezTo>
                  <a:cubicBezTo>
                    <a:pt x="10" y="141"/>
                    <a:pt x="0" y="131"/>
                    <a:pt x="0" y="1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4" y="131"/>
                    <a:pt x="34" y="141"/>
                    <a:pt x="22" y="141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" name="îṩḻíďè"/>
            <p:cNvSpPr/>
            <p:nvPr/>
          </p:nvSpPr>
          <p:spPr bwMode="auto">
            <a:xfrm>
              <a:off x="6143142" y="2194713"/>
              <a:ext cx="90054" cy="286803"/>
            </a:xfrm>
            <a:custGeom>
              <a:avLst/>
              <a:gdLst>
                <a:gd name="T0" fmla="*/ 22 w 44"/>
                <a:gd name="T1" fmla="*/ 141 h 141"/>
                <a:gd name="T2" fmla="*/ 22 w 44"/>
                <a:gd name="T3" fmla="*/ 141 h 141"/>
                <a:gd name="T4" fmla="*/ 0 w 44"/>
                <a:gd name="T5" fmla="*/ 119 h 141"/>
                <a:gd name="T6" fmla="*/ 0 w 44"/>
                <a:gd name="T7" fmla="*/ 23 h 141"/>
                <a:gd name="T8" fmla="*/ 22 w 44"/>
                <a:gd name="T9" fmla="*/ 0 h 141"/>
                <a:gd name="T10" fmla="*/ 22 w 44"/>
                <a:gd name="T11" fmla="*/ 0 h 141"/>
                <a:gd name="T12" fmla="*/ 44 w 44"/>
                <a:gd name="T13" fmla="*/ 23 h 141"/>
                <a:gd name="T14" fmla="*/ 44 w 44"/>
                <a:gd name="T15" fmla="*/ 119 h 141"/>
                <a:gd name="T16" fmla="*/ 22 w 44"/>
                <a:gd name="T1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1">
                  <a:moveTo>
                    <a:pt x="22" y="141"/>
                  </a:moveTo>
                  <a:cubicBezTo>
                    <a:pt x="22" y="141"/>
                    <a:pt x="22" y="141"/>
                    <a:pt x="22" y="141"/>
                  </a:cubicBezTo>
                  <a:cubicBezTo>
                    <a:pt x="10" y="141"/>
                    <a:pt x="0" y="131"/>
                    <a:pt x="0" y="1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4" y="131"/>
                    <a:pt x="34" y="141"/>
                    <a:pt x="22" y="141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" name="ïsľiďê"/>
            <p:cNvSpPr/>
            <p:nvPr/>
          </p:nvSpPr>
          <p:spPr bwMode="auto">
            <a:xfrm>
              <a:off x="5740837" y="2241697"/>
              <a:ext cx="179129" cy="428735"/>
            </a:xfrm>
            <a:custGeom>
              <a:avLst/>
              <a:gdLst>
                <a:gd name="T0" fmla="*/ 183 w 183"/>
                <a:gd name="T1" fmla="*/ 438 h 438"/>
                <a:gd name="T2" fmla="*/ 35 w 183"/>
                <a:gd name="T3" fmla="*/ 438 h 438"/>
                <a:gd name="T4" fmla="*/ 0 w 183"/>
                <a:gd name="T5" fmla="*/ 0 h 438"/>
                <a:gd name="T6" fmla="*/ 180 w 183"/>
                <a:gd name="T7" fmla="*/ 52 h 438"/>
                <a:gd name="T8" fmla="*/ 183 w 183"/>
                <a:gd name="T9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438">
                  <a:moveTo>
                    <a:pt x="183" y="438"/>
                  </a:moveTo>
                  <a:lnTo>
                    <a:pt x="35" y="438"/>
                  </a:lnTo>
                  <a:lnTo>
                    <a:pt x="0" y="0"/>
                  </a:lnTo>
                  <a:lnTo>
                    <a:pt x="180" y="52"/>
                  </a:lnTo>
                  <a:lnTo>
                    <a:pt x="183" y="438"/>
                  </a:lnTo>
                  <a:close/>
                </a:path>
              </a:pathLst>
            </a:cu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4" name="ïš1íḍê"/>
            <p:cNvSpPr/>
            <p:nvPr/>
          </p:nvSpPr>
          <p:spPr bwMode="auto">
            <a:xfrm>
              <a:off x="5948352" y="2261274"/>
              <a:ext cx="174234" cy="409158"/>
            </a:xfrm>
            <a:custGeom>
              <a:avLst/>
              <a:gdLst>
                <a:gd name="T0" fmla="*/ 0 w 178"/>
                <a:gd name="T1" fmla="*/ 418 h 418"/>
                <a:gd name="T2" fmla="*/ 145 w 178"/>
                <a:gd name="T3" fmla="*/ 418 h 418"/>
                <a:gd name="T4" fmla="*/ 178 w 178"/>
                <a:gd name="T5" fmla="*/ 0 h 418"/>
                <a:gd name="T6" fmla="*/ 0 w 178"/>
                <a:gd name="T7" fmla="*/ 32 h 418"/>
                <a:gd name="T8" fmla="*/ 0 w 178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418">
                  <a:moveTo>
                    <a:pt x="0" y="418"/>
                  </a:moveTo>
                  <a:lnTo>
                    <a:pt x="145" y="418"/>
                  </a:lnTo>
                  <a:lnTo>
                    <a:pt x="178" y="0"/>
                  </a:lnTo>
                  <a:lnTo>
                    <a:pt x="0" y="32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5" name="iṡḻîḓé"/>
            <p:cNvSpPr/>
            <p:nvPr/>
          </p:nvSpPr>
          <p:spPr bwMode="auto">
            <a:xfrm>
              <a:off x="4839321" y="2045928"/>
              <a:ext cx="567730" cy="437545"/>
            </a:xfrm>
            <a:custGeom>
              <a:avLst/>
              <a:gdLst>
                <a:gd name="T0" fmla="*/ 230 w 279"/>
                <a:gd name="T1" fmla="*/ 163 h 215"/>
                <a:gd name="T2" fmla="*/ 98 w 279"/>
                <a:gd name="T3" fmla="*/ 205 h 215"/>
                <a:gd name="T4" fmla="*/ 22 w 279"/>
                <a:gd name="T5" fmla="*/ 165 h 215"/>
                <a:gd name="T6" fmla="*/ 10 w 279"/>
                <a:gd name="T7" fmla="*/ 127 h 215"/>
                <a:gd name="T8" fmla="*/ 50 w 279"/>
                <a:gd name="T9" fmla="*/ 52 h 215"/>
                <a:gd name="T10" fmla="*/ 182 w 279"/>
                <a:gd name="T11" fmla="*/ 10 h 215"/>
                <a:gd name="T12" fmla="*/ 257 w 279"/>
                <a:gd name="T13" fmla="*/ 49 h 215"/>
                <a:gd name="T14" fmla="*/ 270 w 279"/>
                <a:gd name="T15" fmla="*/ 88 h 215"/>
                <a:gd name="T16" fmla="*/ 230 w 279"/>
                <a:gd name="T17" fmla="*/ 16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15">
                  <a:moveTo>
                    <a:pt x="230" y="163"/>
                  </a:moveTo>
                  <a:cubicBezTo>
                    <a:pt x="98" y="205"/>
                    <a:pt x="98" y="205"/>
                    <a:pt x="98" y="205"/>
                  </a:cubicBezTo>
                  <a:cubicBezTo>
                    <a:pt x="66" y="215"/>
                    <a:pt x="32" y="197"/>
                    <a:pt x="22" y="16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0" y="95"/>
                    <a:pt x="18" y="61"/>
                    <a:pt x="50" y="52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214" y="0"/>
                    <a:pt x="248" y="18"/>
                    <a:pt x="257" y="49"/>
                  </a:cubicBezTo>
                  <a:cubicBezTo>
                    <a:pt x="270" y="88"/>
                    <a:pt x="270" y="88"/>
                    <a:pt x="270" y="88"/>
                  </a:cubicBezTo>
                  <a:cubicBezTo>
                    <a:pt x="279" y="119"/>
                    <a:pt x="262" y="153"/>
                    <a:pt x="230" y="163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6" name="işļîḍé"/>
            <p:cNvSpPr/>
            <p:nvPr/>
          </p:nvSpPr>
          <p:spPr bwMode="auto">
            <a:xfrm>
              <a:off x="4780591" y="1828624"/>
              <a:ext cx="539344" cy="477677"/>
            </a:xfrm>
            <a:custGeom>
              <a:avLst/>
              <a:gdLst>
                <a:gd name="T0" fmla="*/ 55 w 265"/>
                <a:gd name="T1" fmla="*/ 46 h 235"/>
                <a:gd name="T2" fmla="*/ 10 w 265"/>
                <a:gd name="T3" fmla="*/ 122 h 235"/>
                <a:gd name="T4" fmla="*/ 10 w 265"/>
                <a:gd name="T5" fmla="*/ 123 h 235"/>
                <a:gd name="T6" fmla="*/ 10 w 265"/>
                <a:gd name="T7" fmla="*/ 125 h 235"/>
                <a:gd name="T8" fmla="*/ 11 w 265"/>
                <a:gd name="T9" fmla="*/ 126 h 235"/>
                <a:gd name="T10" fmla="*/ 11 w 265"/>
                <a:gd name="T11" fmla="*/ 127 h 235"/>
                <a:gd name="T12" fmla="*/ 12 w 265"/>
                <a:gd name="T13" fmla="*/ 129 h 235"/>
                <a:gd name="T14" fmla="*/ 12 w 265"/>
                <a:gd name="T15" fmla="*/ 130 h 235"/>
                <a:gd name="T16" fmla="*/ 12 w 265"/>
                <a:gd name="T17" fmla="*/ 131 h 235"/>
                <a:gd name="T18" fmla="*/ 13 w 265"/>
                <a:gd name="T19" fmla="*/ 133 h 235"/>
                <a:gd name="T20" fmla="*/ 13 w 265"/>
                <a:gd name="T21" fmla="*/ 134 h 235"/>
                <a:gd name="T22" fmla="*/ 14 w 265"/>
                <a:gd name="T23" fmla="*/ 135 h 235"/>
                <a:gd name="T24" fmla="*/ 14 w 265"/>
                <a:gd name="T25" fmla="*/ 137 h 235"/>
                <a:gd name="T26" fmla="*/ 15 w 265"/>
                <a:gd name="T27" fmla="*/ 138 h 235"/>
                <a:gd name="T28" fmla="*/ 15 w 265"/>
                <a:gd name="T29" fmla="*/ 139 h 235"/>
                <a:gd name="T30" fmla="*/ 15 w 265"/>
                <a:gd name="T31" fmla="*/ 141 h 235"/>
                <a:gd name="T32" fmla="*/ 16 w 265"/>
                <a:gd name="T33" fmla="*/ 142 h 235"/>
                <a:gd name="T34" fmla="*/ 16 w 265"/>
                <a:gd name="T35" fmla="*/ 143 h 235"/>
                <a:gd name="T36" fmla="*/ 17 w 265"/>
                <a:gd name="T37" fmla="*/ 145 h 235"/>
                <a:gd name="T38" fmla="*/ 17 w 265"/>
                <a:gd name="T39" fmla="*/ 146 h 235"/>
                <a:gd name="T40" fmla="*/ 17 w 265"/>
                <a:gd name="T41" fmla="*/ 147 h 235"/>
                <a:gd name="T42" fmla="*/ 45 w 265"/>
                <a:gd name="T43" fmla="*/ 199 h 235"/>
                <a:gd name="T44" fmla="*/ 262 w 265"/>
                <a:gd name="T45" fmla="*/ 131 h 235"/>
                <a:gd name="T46" fmla="*/ 255 w 265"/>
                <a:gd name="T47" fmla="*/ 73 h 235"/>
                <a:gd name="T48" fmla="*/ 254 w 265"/>
                <a:gd name="T49" fmla="*/ 71 h 235"/>
                <a:gd name="T50" fmla="*/ 254 w 265"/>
                <a:gd name="T51" fmla="*/ 70 h 235"/>
                <a:gd name="T52" fmla="*/ 254 w 265"/>
                <a:gd name="T53" fmla="*/ 69 h 235"/>
                <a:gd name="T54" fmla="*/ 253 w 265"/>
                <a:gd name="T55" fmla="*/ 67 h 235"/>
                <a:gd name="T56" fmla="*/ 253 w 265"/>
                <a:gd name="T57" fmla="*/ 66 h 235"/>
                <a:gd name="T58" fmla="*/ 252 w 265"/>
                <a:gd name="T59" fmla="*/ 65 h 235"/>
                <a:gd name="T60" fmla="*/ 252 w 265"/>
                <a:gd name="T61" fmla="*/ 63 h 235"/>
                <a:gd name="T62" fmla="*/ 252 w 265"/>
                <a:gd name="T63" fmla="*/ 62 h 235"/>
                <a:gd name="T64" fmla="*/ 251 w 265"/>
                <a:gd name="T65" fmla="*/ 61 h 235"/>
                <a:gd name="T66" fmla="*/ 251 w 265"/>
                <a:gd name="T67" fmla="*/ 59 h 235"/>
                <a:gd name="T68" fmla="*/ 250 w 265"/>
                <a:gd name="T69" fmla="*/ 58 h 235"/>
                <a:gd name="T70" fmla="*/ 250 w 265"/>
                <a:gd name="T71" fmla="*/ 57 h 235"/>
                <a:gd name="T72" fmla="*/ 249 w 265"/>
                <a:gd name="T73" fmla="*/ 56 h 235"/>
                <a:gd name="T74" fmla="*/ 249 w 265"/>
                <a:gd name="T75" fmla="*/ 54 h 235"/>
                <a:gd name="T76" fmla="*/ 249 w 265"/>
                <a:gd name="T77" fmla="*/ 53 h 235"/>
                <a:gd name="T78" fmla="*/ 248 w 265"/>
                <a:gd name="T79" fmla="*/ 52 h 235"/>
                <a:gd name="T80" fmla="*/ 248 w 265"/>
                <a:gd name="T81" fmla="*/ 50 h 235"/>
                <a:gd name="T82" fmla="*/ 247 w 265"/>
                <a:gd name="T83" fmla="*/ 49 h 235"/>
                <a:gd name="T84" fmla="*/ 247 w 265"/>
                <a:gd name="T85" fmla="*/ 4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5" h="235">
                  <a:moveTo>
                    <a:pt x="247" y="47"/>
                  </a:moveTo>
                  <a:cubicBezTo>
                    <a:pt x="237" y="17"/>
                    <a:pt x="203" y="0"/>
                    <a:pt x="166" y="11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18" y="58"/>
                    <a:pt x="0" y="91"/>
                    <a:pt x="9" y="121"/>
                  </a:cubicBezTo>
                  <a:cubicBezTo>
                    <a:pt x="9" y="121"/>
                    <a:pt x="9" y="122"/>
                    <a:pt x="9" y="122"/>
                  </a:cubicBezTo>
                  <a:cubicBezTo>
                    <a:pt x="9" y="122"/>
                    <a:pt x="10" y="122"/>
                    <a:pt x="10" y="122"/>
                  </a:cubicBezTo>
                  <a:cubicBezTo>
                    <a:pt x="10" y="122"/>
                    <a:pt x="10" y="122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10" y="124"/>
                    <a:pt x="10" y="125"/>
                    <a:pt x="10" y="125"/>
                  </a:cubicBezTo>
                  <a:cubicBezTo>
                    <a:pt x="10" y="125"/>
                    <a:pt x="10" y="125"/>
                    <a:pt x="11" y="125"/>
                  </a:cubicBezTo>
                  <a:cubicBezTo>
                    <a:pt x="11" y="125"/>
                    <a:pt x="11" y="125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2" y="128"/>
                    <a:pt x="12" y="129"/>
                    <a:pt x="12" y="129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2" y="129"/>
                    <a:pt x="12" y="129"/>
                    <a:pt x="12" y="130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2" y="130"/>
                    <a:pt x="12" y="130"/>
                    <a:pt x="12" y="130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3" y="132"/>
                    <a:pt x="13" y="13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3" y="132"/>
                    <a:pt x="13" y="133"/>
                    <a:pt x="13" y="133"/>
                  </a:cubicBezTo>
                  <a:cubicBezTo>
                    <a:pt x="13" y="133"/>
                    <a:pt x="13" y="133"/>
                    <a:pt x="13" y="133"/>
                  </a:cubicBezTo>
                  <a:cubicBezTo>
                    <a:pt x="13" y="133"/>
                    <a:pt x="13" y="133"/>
                    <a:pt x="13" y="134"/>
                  </a:cubicBezTo>
                  <a:cubicBezTo>
                    <a:pt x="13" y="134"/>
                    <a:pt x="13" y="134"/>
                    <a:pt x="13" y="134"/>
                  </a:cubicBezTo>
                  <a:cubicBezTo>
                    <a:pt x="13" y="134"/>
                    <a:pt x="13" y="134"/>
                    <a:pt x="13" y="134"/>
                  </a:cubicBezTo>
                  <a:cubicBezTo>
                    <a:pt x="13" y="135"/>
                    <a:pt x="14" y="135"/>
                    <a:pt x="14" y="135"/>
                  </a:cubicBezTo>
                  <a:cubicBezTo>
                    <a:pt x="14" y="135"/>
                    <a:pt x="14" y="135"/>
                    <a:pt x="14" y="135"/>
                  </a:cubicBezTo>
                  <a:cubicBezTo>
                    <a:pt x="14" y="135"/>
                    <a:pt x="14" y="136"/>
                    <a:pt x="14" y="136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4" y="136"/>
                    <a:pt x="14" y="136"/>
                    <a:pt x="14" y="13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7"/>
                    <a:pt x="14" y="137"/>
                    <a:pt x="14" y="138"/>
                  </a:cubicBezTo>
                  <a:cubicBezTo>
                    <a:pt x="14" y="138"/>
                    <a:pt x="14" y="138"/>
                    <a:pt x="15" y="138"/>
                  </a:cubicBezTo>
                  <a:cubicBezTo>
                    <a:pt x="15" y="138"/>
                    <a:pt x="15" y="138"/>
                    <a:pt x="15" y="138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15" y="139"/>
                    <a:pt x="15" y="140"/>
                    <a:pt x="15" y="140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15" y="140"/>
                    <a:pt x="15" y="140"/>
                    <a:pt x="15" y="141"/>
                  </a:cubicBezTo>
                  <a:cubicBezTo>
                    <a:pt x="15" y="141"/>
                    <a:pt x="15" y="141"/>
                    <a:pt x="15" y="141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3"/>
                    <a:pt x="16" y="144"/>
                    <a:pt x="16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7" y="144"/>
                    <a:pt x="17" y="144"/>
                    <a:pt x="17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17" y="146"/>
                    <a:pt x="17" y="147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8"/>
                    <a:pt x="18" y="148"/>
                  </a:cubicBezTo>
                  <a:cubicBezTo>
                    <a:pt x="19" y="152"/>
                    <a:pt x="21" y="156"/>
                    <a:pt x="23" y="161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59" y="225"/>
                    <a:pt x="95" y="235"/>
                    <a:pt x="127" y="225"/>
                  </a:cubicBezTo>
                  <a:cubicBezTo>
                    <a:pt x="210" y="199"/>
                    <a:pt x="210" y="199"/>
                    <a:pt x="210" y="199"/>
                  </a:cubicBezTo>
                  <a:cubicBezTo>
                    <a:pt x="241" y="190"/>
                    <a:pt x="265" y="160"/>
                    <a:pt x="262" y="131"/>
                  </a:cubicBezTo>
                  <a:cubicBezTo>
                    <a:pt x="258" y="87"/>
                    <a:pt x="258" y="87"/>
                    <a:pt x="258" y="87"/>
                  </a:cubicBezTo>
                  <a:cubicBezTo>
                    <a:pt x="257" y="82"/>
                    <a:pt x="256" y="77"/>
                    <a:pt x="255" y="73"/>
                  </a:cubicBezTo>
                  <a:cubicBezTo>
                    <a:pt x="255" y="73"/>
                    <a:pt x="255" y="73"/>
                    <a:pt x="255" y="73"/>
                  </a:cubicBezTo>
                  <a:cubicBezTo>
                    <a:pt x="255" y="73"/>
                    <a:pt x="255" y="72"/>
                    <a:pt x="255" y="72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55" y="72"/>
                    <a:pt x="254" y="72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4" y="69"/>
                    <a:pt x="254" y="69"/>
                    <a:pt x="254" y="69"/>
                  </a:cubicBezTo>
                  <a:cubicBezTo>
                    <a:pt x="254" y="69"/>
                    <a:pt x="254" y="69"/>
                    <a:pt x="254" y="69"/>
                  </a:cubicBezTo>
                  <a:cubicBezTo>
                    <a:pt x="254" y="69"/>
                    <a:pt x="254" y="68"/>
                    <a:pt x="253" y="68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3" y="68"/>
                    <a:pt x="253" y="68"/>
                    <a:pt x="253" y="67"/>
                  </a:cubicBezTo>
                  <a:cubicBezTo>
                    <a:pt x="253" y="67"/>
                    <a:pt x="253" y="67"/>
                    <a:pt x="253" y="67"/>
                  </a:cubicBezTo>
                  <a:cubicBezTo>
                    <a:pt x="253" y="67"/>
                    <a:pt x="253" y="67"/>
                    <a:pt x="253" y="6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3" y="66"/>
                    <a:pt x="253" y="65"/>
                    <a:pt x="253" y="65"/>
                  </a:cubicBezTo>
                  <a:cubicBezTo>
                    <a:pt x="252" y="65"/>
                    <a:pt x="252" y="65"/>
                    <a:pt x="252" y="65"/>
                  </a:cubicBezTo>
                  <a:cubicBezTo>
                    <a:pt x="252" y="65"/>
                    <a:pt x="252" y="64"/>
                    <a:pt x="252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2" y="64"/>
                    <a:pt x="252" y="64"/>
                    <a:pt x="252" y="63"/>
                  </a:cubicBezTo>
                  <a:cubicBezTo>
                    <a:pt x="252" y="63"/>
                    <a:pt x="252" y="63"/>
                    <a:pt x="252" y="63"/>
                  </a:cubicBezTo>
                  <a:cubicBezTo>
                    <a:pt x="252" y="63"/>
                    <a:pt x="252" y="63"/>
                    <a:pt x="252" y="63"/>
                  </a:cubicBezTo>
                  <a:cubicBezTo>
                    <a:pt x="252" y="62"/>
                    <a:pt x="252" y="62"/>
                    <a:pt x="252" y="62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51" y="62"/>
                    <a:pt x="251" y="61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51" y="61"/>
                    <a:pt x="251" y="61"/>
                    <a:pt x="251" y="60"/>
                  </a:cubicBezTo>
                  <a:cubicBezTo>
                    <a:pt x="251" y="60"/>
                    <a:pt x="251" y="60"/>
                    <a:pt x="251" y="60"/>
                  </a:cubicBezTo>
                  <a:cubicBezTo>
                    <a:pt x="251" y="60"/>
                    <a:pt x="251" y="60"/>
                    <a:pt x="251" y="59"/>
                  </a:cubicBezTo>
                  <a:cubicBezTo>
                    <a:pt x="251" y="59"/>
                    <a:pt x="251" y="59"/>
                    <a:pt x="251" y="59"/>
                  </a:cubicBezTo>
                  <a:cubicBezTo>
                    <a:pt x="251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8"/>
                    <a:pt x="250" y="57"/>
                    <a:pt x="250" y="57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50" y="57"/>
                    <a:pt x="250" y="57"/>
                    <a:pt x="250" y="56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50" y="56"/>
                    <a:pt x="250" y="56"/>
                    <a:pt x="249" y="56"/>
                  </a:cubicBezTo>
                  <a:cubicBezTo>
                    <a:pt x="249" y="55"/>
                    <a:pt x="249" y="55"/>
                    <a:pt x="249" y="55"/>
                  </a:cubicBezTo>
                  <a:cubicBezTo>
                    <a:pt x="249" y="55"/>
                    <a:pt x="249" y="55"/>
                    <a:pt x="249" y="55"/>
                  </a:cubicBezTo>
                  <a:cubicBezTo>
                    <a:pt x="249" y="54"/>
                    <a:pt x="249" y="54"/>
                    <a:pt x="249" y="54"/>
                  </a:cubicBezTo>
                  <a:cubicBezTo>
                    <a:pt x="249" y="54"/>
                    <a:pt x="249" y="54"/>
                    <a:pt x="249" y="54"/>
                  </a:cubicBezTo>
                  <a:cubicBezTo>
                    <a:pt x="249" y="54"/>
                    <a:pt x="249" y="53"/>
                    <a:pt x="249" y="53"/>
                  </a:cubicBezTo>
                  <a:cubicBezTo>
                    <a:pt x="249" y="53"/>
                    <a:pt x="249" y="53"/>
                    <a:pt x="249" y="53"/>
                  </a:cubicBezTo>
                  <a:cubicBezTo>
                    <a:pt x="249" y="53"/>
                    <a:pt x="249" y="53"/>
                    <a:pt x="248" y="52"/>
                  </a:cubicBezTo>
                  <a:cubicBezTo>
                    <a:pt x="248" y="52"/>
                    <a:pt x="248" y="52"/>
                    <a:pt x="248" y="52"/>
                  </a:cubicBezTo>
                  <a:cubicBezTo>
                    <a:pt x="248" y="52"/>
                    <a:pt x="248" y="52"/>
                    <a:pt x="248" y="52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8" y="51"/>
                    <a:pt x="248" y="50"/>
                    <a:pt x="248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50"/>
                    <a:pt x="248" y="49"/>
                    <a:pt x="248" y="49"/>
                  </a:cubicBezTo>
                  <a:cubicBezTo>
                    <a:pt x="247" y="49"/>
                    <a:pt x="247" y="49"/>
                    <a:pt x="247" y="49"/>
                  </a:cubicBezTo>
                  <a:cubicBezTo>
                    <a:pt x="247" y="49"/>
                    <a:pt x="247" y="49"/>
                    <a:pt x="247" y="48"/>
                  </a:cubicBezTo>
                  <a:cubicBezTo>
                    <a:pt x="247" y="48"/>
                    <a:pt x="247" y="48"/>
                    <a:pt x="247" y="48"/>
                  </a:cubicBezTo>
                  <a:cubicBezTo>
                    <a:pt x="247" y="48"/>
                    <a:pt x="247" y="48"/>
                    <a:pt x="247" y="48"/>
                  </a:cubicBezTo>
                  <a:cubicBezTo>
                    <a:pt x="247" y="47"/>
                    <a:pt x="247" y="47"/>
                    <a:pt x="247" y="47"/>
                  </a:cubicBezTo>
                  <a:cubicBezTo>
                    <a:pt x="247" y="47"/>
                    <a:pt x="247" y="47"/>
                    <a:pt x="247" y="4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" name="íşľídê"/>
            <p:cNvSpPr/>
            <p:nvPr/>
          </p:nvSpPr>
          <p:spPr bwMode="auto">
            <a:xfrm>
              <a:off x="4788421" y="1879524"/>
              <a:ext cx="531513" cy="426777"/>
            </a:xfrm>
            <a:custGeom>
              <a:avLst/>
              <a:gdLst>
                <a:gd name="T0" fmla="*/ 206 w 261"/>
                <a:gd name="T1" fmla="*/ 174 h 210"/>
                <a:gd name="T2" fmla="*/ 123 w 261"/>
                <a:gd name="T3" fmla="*/ 200 h 210"/>
                <a:gd name="T4" fmla="*/ 41 w 261"/>
                <a:gd name="T5" fmla="*/ 174 h 210"/>
                <a:gd name="T6" fmla="*/ 19 w 261"/>
                <a:gd name="T7" fmla="*/ 136 h 210"/>
                <a:gd name="T8" fmla="*/ 60 w 261"/>
                <a:gd name="T9" fmla="*/ 48 h 210"/>
                <a:gd name="T10" fmla="*/ 170 w 261"/>
                <a:gd name="T11" fmla="*/ 13 h 210"/>
                <a:gd name="T12" fmla="*/ 254 w 261"/>
                <a:gd name="T13" fmla="*/ 62 h 210"/>
                <a:gd name="T14" fmla="*/ 258 w 261"/>
                <a:gd name="T15" fmla="*/ 106 h 210"/>
                <a:gd name="T16" fmla="*/ 206 w 261"/>
                <a:gd name="T17" fmla="*/ 1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210">
                  <a:moveTo>
                    <a:pt x="206" y="174"/>
                  </a:moveTo>
                  <a:cubicBezTo>
                    <a:pt x="123" y="200"/>
                    <a:pt x="123" y="200"/>
                    <a:pt x="123" y="200"/>
                  </a:cubicBezTo>
                  <a:cubicBezTo>
                    <a:pt x="91" y="210"/>
                    <a:pt x="55" y="200"/>
                    <a:pt x="41" y="174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0" y="102"/>
                    <a:pt x="18" y="61"/>
                    <a:pt x="60" y="48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213" y="0"/>
                    <a:pt x="250" y="24"/>
                    <a:pt x="254" y="62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61" y="135"/>
                    <a:pt x="237" y="165"/>
                    <a:pt x="206" y="174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8" name="îślîḓé"/>
            <p:cNvSpPr/>
            <p:nvPr/>
          </p:nvSpPr>
          <p:spPr bwMode="auto">
            <a:xfrm>
              <a:off x="4810935" y="2230930"/>
              <a:ext cx="158573" cy="286803"/>
            </a:xfrm>
            <a:custGeom>
              <a:avLst/>
              <a:gdLst>
                <a:gd name="T0" fmla="*/ 60 w 78"/>
                <a:gd name="T1" fmla="*/ 137 h 141"/>
                <a:gd name="T2" fmla="*/ 60 w 78"/>
                <a:gd name="T3" fmla="*/ 137 h 141"/>
                <a:gd name="T4" fmla="*/ 32 w 78"/>
                <a:gd name="T5" fmla="*/ 123 h 141"/>
                <a:gd name="T6" fmla="*/ 4 w 78"/>
                <a:gd name="T7" fmla="*/ 31 h 141"/>
                <a:gd name="T8" fmla="*/ 18 w 78"/>
                <a:gd name="T9" fmla="*/ 4 h 141"/>
                <a:gd name="T10" fmla="*/ 18 w 78"/>
                <a:gd name="T11" fmla="*/ 4 h 141"/>
                <a:gd name="T12" fmla="*/ 46 w 78"/>
                <a:gd name="T13" fmla="*/ 18 h 141"/>
                <a:gd name="T14" fmla="*/ 74 w 78"/>
                <a:gd name="T15" fmla="*/ 110 h 141"/>
                <a:gd name="T16" fmla="*/ 60 w 78"/>
                <a:gd name="T17" fmla="*/ 13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141">
                  <a:moveTo>
                    <a:pt x="60" y="137"/>
                  </a:moveTo>
                  <a:cubicBezTo>
                    <a:pt x="60" y="137"/>
                    <a:pt x="60" y="137"/>
                    <a:pt x="60" y="137"/>
                  </a:cubicBezTo>
                  <a:cubicBezTo>
                    <a:pt x="48" y="141"/>
                    <a:pt x="36" y="134"/>
                    <a:pt x="32" y="12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0"/>
                    <a:pt x="6" y="7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30" y="0"/>
                    <a:pt x="42" y="6"/>
                    <a:pt x="46" y="18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8" y="121"/>
                    <a:pt x="72" y="134"/>
                    <a:pt x="60" y="13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" name="îsļïḓè"/>
            <p:cNvSpPr/>
            <p:nvPr/>
          </p:nvSpPr>
          <p:spPr bwMode="auto">
            <a:xfrm>
              <a:off x="5299378" y="2079208"/>
              <a:ext cx="158573" cy="285823"/>
            </a:xfrm>
            <a:custGeom>
              <a:avLst/>
              <a:gdLst>
                <a:gd name="T0" fmla="*/ 60 w 78"/>
                <a:gd name="T1" fmla="*/ 137 h 141"/>
                <a:gd name="T2" fmla="*/ 60 w 78"/>
                <a:gd name="T3" fmla="*/ 137 h 141"/>
                <a:gd name="T4" fmla="*/ 32 w 78"/>
                <a:gd name="T5" fmla="*/ 123 h 141"/>
                <a:gd name="T6" fmla="*/ 4 w 78"/>
                <a:gd name="T7" fmla="*/ 31 h 141"/>
                <a:gd name="T8" fmla="*/ 18 w 78"/>
                <a:gd name="T9" fmla="*/ 3 h 141"/>
                <a:gd name="T10" fmla="*/ 18 w 78"/>
                <a:gd name="T11" fmla="*/ 3 h 141"/>
                <a:gd name="T12" fmla="*/ 46 w 78"/>
                <a:gd name="T13" fmla="*/ 18 h 141"/>
                <a:gd name="T14" fmla="*/ 75 w 78"/>
                <a:gd name="T15" fmla="*/ 109 h 141"/>
                <a:gd name="T16" fmla="*/ 60 w 78"/>
                <a:gd name="T17" fmla="*/ 13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141">
                  <a:moveTo>
                    <a:pt x="60" y="137"/>
                  </a:moveTo>
                  <a:cubicBezTo>
                    <a:pt x="60" y="137"/>
                    <a:pt x="60" y="137"/>
                    <a:pt x="60" y="137"/>
                  </a:cubicBezTo>
                  <a:cubicBezTo>
                    <a:pt x="49" y="141"/>
                    <a:pt x="36" y="134"/>
                    <a:pt x="32" y="12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19"/>
                    <a:pt x="7" y="7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30" y="0"/>
                    <a:pt x="42" y="6"/>
                    <a:pt x="46" y="18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8" y="121"/>
                    <a:pt x="72" y="133"/>
                    <a:pt x="60" y="13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" name="íṧ1ïďe"/>
            <p:cNvSpPr/>
            <p:nvPr/>
          </p:nvSpPr>
          <p:spPr bwMode="auto">
            <a:xfrm>
              <a:off x="6885107" y="4636935"/>
              <a:ext cx="547174" cy="371962"/>
            </a:xfrm>
            <a:custGeom>
              <a:avLst/>
              <a:gdLst>
                <a:gd name="T0" fmla="*/ 57 w 269"/>
                <a:gd name="T1" fmla="*/ 20 h 183"/>
                <a:gd name="T2" fmla="*/ 195 w 269"/>
                <a:gd name="T3" fmla="*/ 4 h 183"/>
                <a:gd name="T4" fmla="*/ 261 w 269"/>
                <a:gd name="T5" fmla="*/ 57 h 183"/>
                <a:gd name="T6" fmla="*/ 266 w 269"/>
                <a:gd name="T7" fmla="*/ 97 h 183"/>
                <a:gd name="T8" fmla="*/ 213 w 269"/>
                <a:gd name="T9" fmla="*/ 164 h 183"/>
                <a:gd name="T10" fmla="*/ 75 w 269"/>
                <a:gd name="T11" fmla="*/ 180 h 183"/>
                <a:gd name="T12" fmla="*/ 8 w 269"/>
                <a:gd name="T13" fmla="*/ 127 h 183"/>
                <a:gd name="T14" fmla="*/ 4 w 269"/>
                <a:gd name="T15" fmla="*/ 87 h 183"/>
                <a:gd name="T16" fmla="*/ 57 w 269"/>
                <a:gd name="T17" fmla="*/ 2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183">
                  <a:moveTo>
                    <a:pt x="57" y="20"/>
                  </a:moveTo>
                  <a:cubicBezTo>
                    <a:pt x="195" y="4"/>
                    <a:pt x="195" y="4"/>
                    <a:pt x="195" y="4"/>
                  </a:cubicBezTo>
                  <a:cubicBezTo>
                    <a:pt x="227" y="0"/>
                    <a:pt x="257" y="24"/>
                    <a:pt x="261" y="57"/>
                  </a:cubicBezTo>
                  <a:cubicBezTo>
                    <a:pt x="266" y="97"/>
                    <a:pt x="266" y="97"/>
                    <a:pt x="266" y="97"/>
                  </a:cubicBezTo>
                  <a:cubicBezTo>
                    <a:pt x="269" y="130"/>
                    <a:pt x="246" y="160"/>
                    <a:pt x="213" y="164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42" y="183"/>
                    <a:pt x="12" y="160"/>
                    <a:pt x="8" y="12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0" y="54"/>
                    <a:pt x="24" y="24"/>
                    <a:pt x="57" y="20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" name="îsļídê"/>
            <p:cNvSpPr/>
            <p:nvPr/>
          </p:nvSpPr>
          <p:spPr bwMode="auto">
            <a:xfrm>
              <a:off x="6932091" y="4809212"/>
              <a:ext cx="516830" cy="428735"/>
            </a:xfrm>
            <a:custGeom>
              <a:avLst/>
              <a:gdLst>
                <a:gd name="T0" fmla="*/ 192 w 254"/>
                <a:gd name="T1" fmla="*/ 194 h 211"/>
                <a:gd name="T2" fmla="*/ 251 w 254"/>
                <a:gd name="T3" fmla="*/ 128 h 211"/>
                <a:gd name="T4" fmla="*/ 251 w 254"/>
                <a:gd name="T5" fmla="*/ 126 h 211"/>
                <a:gd name="T6" fmla="*/ 250 w 254"/>
                <a:gd name="T7" fmla="*/ 125 h 211"/>
                <a:gd name="T8" fmla="*/ 250 w 254"/>
                <a:gd name="T9" fmla="*/ 123 h 211"/>
                <a:gd name="T10" fmla="*/ 250 w 254"/>
                <a:gd name="T11" fmla="*/ 122 h 211"/>
                <a:gd name="T12" fmla="*/ 250 w 254"/>
                <a:gd name="T13" fmla="*/ 121 h 211"/>
                <a:gd name="T14" fmla="*/ 250 w 254"/>
                <a:gd name="T15" fmla="*/ 119 h 211"/>
                <a:gd name="T16" fmla="*/ 250 w 254"/>
                <a:gd name="T17" fmla="*/ 118 h 211"/>
                <a:gd name="T18" fmla="*/ 249 w 254"/>
                <a:gd name="T19" fmla="*/ 117 h 211"/>
                <a:gd name="T20" fmla="*/ 249 w 254"/>
                <a:gd name="T21" fmla="*/ 115 h 211"/>
                <a:gd name="T22" fmla="*/ 249 w 254"/>
                <a:gd name="T23" fmla="*/ 114 h 211"/>
                <a:gd name="T24" fmla="*/ 249 w 254"/>
                <a:gd name="T25" fmla="*/ 112 h 211"/>
                <a:gd name="T26" fmla="*/ 249 w 254"/>
                <a:gd name="T27" fmla="*/ 111 h 211"/>
                <a:gd name="T28" fmla="*/ 249 w 254"/>
                <a:gd name="T29" fmla="*/ 110 h 211"/>
                <a:gd name="T30" fmla="*/ 249 w 254"/>
                <a:gd name="T31" fmla="*/ 108 h 211"/>
                <a:gd name="T32" fmla="*/ 248 w 254"/>
                <a:gd name="T33" fmla="*/ 107 h 211"/>
                <a:gd name="T34" fmla="*/ 248 w 254"/>
                <a:gd name="T35" fmla="*/ 106 h 211"/>
                <a:gd name="T36" fmla="*/ 248 w 254"/>
                <a:gd name="T37" fmla="*/ 104 h 211"/>
                <a:gd name="T38" fmla="*/ 248 w 254"/>
                <a:gd name="T39" fmla="*/ 103 h 211"/>
                <a:gd name="T40" fmla="*/ 248 w 254"/>
                <a:gd name="T41" fmla="*/ 101 h 211"/>
                <a:gd name="T42" fmla="*/ 231 w 254"/>
                <a:gd name="T43" fmla="*/ 45 h 211"/>
                <a:gd name="T44" fmla="*/ 4 w 254"/>
                <a:gd name="T45" fmla="*/ 71 h 211"/>
                <a:gd name="T46" fmla="*/ 1 w 254"/>
                <a:gd name="T47" fmla="*/ 130 h 211"/>
                <a:gd name="T48" fmla="*/ 1 w 254"/>
                <a:gd name="T49" fmla="*/ 131 h 211"/>
                <a:gd name="T50" fmla="*/ 1 w 254"/>
                <a:gd name="T51" fmla="*/ 133 h 211"/>
                <a:gd name="T52" fmla="*/ 1 w 254"/>
                <a:gd name="T53" fmla="*/ 134 h 211"/>
                <a:gd name="T54" fmla="*/ 1 w 254"/>
                <a:gd name="T55" fmla="*/ 135 h 211"/>
                <a:gd name="T56" fmla="*/ 1 w 254"/>
                <a:gd name="T57" fmla="*/ 137 h 211"/>
                <a:gd name="T58" fmla="*/ 1 w 254"/>
                <a:gd name="T59" fmla="*/ 138 h 211"/>
                <a:gd name="T60" fmla="*/ 2 w 254"/>
                <a:gd name="T61" fmla="*/ 139 h 211"/>
                <a:gd name="T62" fmla="*/ 2 w 254"/>
                <a:gd name="T63" fmla="*/ 141 h 211"/>
                <a:gd name="T64" fmla="*/ 2 w 254"/>
                <a:gd name="T65" fmla="*/ 142 h 211"/>
                <a:gd name="T66" fmla="*/ 2 w 254"/>
                <a:gd name="T67" fmla="*/ 144 h 211"/>
                <a:gd name="T68" fmla="*/ 2 w 254"/>
                <a:gd name="T69" fmla="*/ 145 h 211"/>
                <a:gd name="T70" fmla="*/ 2 w 254"/>
                <a:gd name="T71" fmla="*/ 146 h 211"/>
                <a:gd name="T72" fmla="*/ 3 w 254"/>
                <a:gd name="T73" fmla="*/ 148 h 211"/>
                <a:gd name="T74" fmla="*/ 3 w 254"/>
                <a:gd name="T75" fmla="*/ 149 h 211"/>
                <a:gd name="T76" fmla="*/ 3 w 254"/>
                <a:gd name="T77" fmla="*/ 150 h 211"/>
                <a:gd name="T78" fmla="*/ 3 w 254"/>
                <a:gd name="T79" fmla="*/ 152 h 211"/>
                <a:gd name="T80" fmla="*/ 3 w 254"/>
                <a:gd name="T81" fmla="*/ 153 h 211"/>
                <a:gd name="T82" fmla="*/ 3 w 254"/>
                <a:gd name="T83" fmla="*/ 155 h 211"/>
                <a:gd name="T84" fmla="*/ 4 w 254"/>
                <a:gd name="T85" fmla="*/ 15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11">
                  <a:moveTo>
                    <a:pt x="4" y="157"/>
                  </a:moveTo>
                  <a:cubicBezTo>
                    <a:pt x="8" y="188"/>
                    <a:pt x="38" y="211"/>
                    <a:pt x="76" y="207"/>
                  </a:cubicBezTo>
                  <a:cubicBezTo>
                    <a:pt x="192" y="194"/>
                    <a:pt x="192" y="194"/>
                    <a:pt x="192" y="194"/>
                  </a:cubicBezTo>
                  <a:cubicBezTo>
                    <a:pt x="230" y="189"/>
                    <a:pt x="254" y="160"/>
                    <a:pt x="251" y="129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7"/>
                    <a:pt x="251" y="127"/>
                    <a:pt x="251" y="127"/>
                  </a:cubicBezTo>
                  <a:cubicBezTo>
                    <a:pt x="251" y="127"/>
                    <a:pt x="251" y="127"/>
                    <a:pt x="251" y="127"/>
                  </a:cubicBezTo>
                  <a:cubicBezTo>
                    <a:pt x="251" y="127"/>
                    <a:pt x="251" y="126"/>
                    <a:pt x="251" y="126"/>
                  </a:cubicBezTo>
                  <a:cubicBezTo>
                    <a:pt x="251" y="126"/>
                    <a:pt x="251" y="126"/>
                    <a:pt x="251" y="126"/>
                  </a:cubicBezTo>
                  <a:cubicBezTo>
                    <a:pt x="251" y="126"/>
                    <a:pt x="251" y="125"/>
                    <a:pt x="250" y="125"/>
                  </a:cubicBezTo>
                  <a:cubicBezTo>
                    <a:pt x="250" y="125"/>
                    <a:pt x="250" y="125"/>
                    <a:pt x="250" y="125"/>
                  </a:cubicBezTo>
                  <a:cubicBezTo>
                    <a:pt x="250" y="125"/>
                    <a:pt x="250" y="125"/>
                    <a:pt x="250" y="124"/>
                  </a:cubicBezTo>
                  <a:cubicBezTo>
                    <a:pt x="250" y="124"/>
                    <a:pt x="250" y="124"/>
                    <a:pt x="250" y="124"/>
                  </a:cubicBezTo>
                  <a:cubicBezTo>
                    <a:pt x="250" y="124"/>
                    <a:pt x="250" y="124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1"/>
                    <a:pt x="250" y="121"/>
                    <a:pt x="250" y="121"/>
                  </a:cubicBezTo>
                  <a:cubicBezTo>
                    <a:pt x="250" y="121"/>
                    <a:pt x="250" y="121"/>
                    <a:pt x="250" y="121"/>
                  </a:cubicBezTo>
                  <a:cubicBezTo>
                    <a:pt x="250" y="121"/>
                    <a:pt x="250" y="120"/>
                    <a:pt x="250" y="120"/>
                  </a:cubicBezTo>
                  <a:cubicBezTo>
                    <a:pt x="250" y="120"/>
                    <a:pt x="250" y="120"/>
                    <a:pt x="250" y="120"/>
                  </a:cubicBezTo>
                  <a:cubicBezTo>
                    <a:pt x="250" y="120"/>
                    <a:pt x="250" y="119"/>
                    <a:pt x="250" y="119"/>
                  </a:cubicBezTo>
                  <a:cubicBezTo>
                    <a:pt x="250" y="119"/>
                    <a:pt x="250" y="119"/>
                    <a:pt x="250" y="119"/>
                  </a:cubicBezTo>
                  <a:cubicBezTo>
                    <a:pt x="250" y="119"/>
                    <a:pt x="250" y="119"/>
                    <a:pt x="250" y="118"/>
                  </a:cubicBezTo>
                  <a:cubicBezTo>
                    <a:pt x="250" y="118"/>
                    <a:pt x="250" y="118"/>
                    <a:pt x="250" y="118"/>
                  </a:cubicBezTo>
                  <a:cubicBezTo>
                    <a:pt x="250" y="118"/>
                    <a:pt x="250" y="118"/>
                    <a:pt x="250" y="117"/>
                  </a:cubicBezTo>
                  <a:cubicBezTo>
                    <a:pt x="250" y="117"/>
                    <a:pt x="250" y="117"/>
                    <a:pt x="250" y="117"/>
                  </a:cubicBezTo>
                  <a:cubicBezTo>
                    <a:pt x="250" y="117"/>
                    <a:pt x="250" y="117"/>
                    <a:pt x="249" y="117"/>
                  </a:cubicBezTo>
                  <a:cubicBezTo>
                    <a:pt x="249" y="116"/>
                    <a:pt x="249" y="116"/>
                    <a:pt x="249" y="116"/>
                  </a:cubicBezTo>
                  <a:cubicBezTo>
                    <a:pt x="249" y="116"/>
                    <a:pt x="249" y="116"/>
                    <a:pt x="249" y="116"/>
                  </a:cubicBezTo>
                  <a:cubicBezTo>
                    <a:pt x="249" y="116"/>
                    <a:pt x="249" y="115"/>
                    <a:pt x="249" y="115"/>
                  </a:cubicBezTo>
                  <a:cubicBezTo>
                    <a:pt x="249" y="115"/>
                    <a:pt x="249" y="115"/>
                    <a:pt x="249" y="115"/>
                  </a:cubicBezTo>
                  <a:cubicBezTo>
                    <a:pt x="249" y="115"/>
                    <a:pt x="249" y="114"/>
                    <a:pt x="249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49" y="114"/>
                    <a:pt x="249" y="114"/>
                    <a:pt x="249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49" y="113"/>
                    <a:pt x="249" y="113"/>
                    <a:pt x="249" y="112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0"/>
                    <a:pt x="249" y="110"/>
                    <a:pt x="249" y="110"/>
                  </a:cubicBezTo>
                  <a:cubicBezTo>
                    <a:pt x="249" y="110"/>
                    <a:pt x="249" y="110"/>
                    <a:pt x="249" y="110"/>
                  </a:cubicBezTo>
                  <a:cubicBezTo>
                    <a:pt x="249" y="110"/>
                    <a:pt x="249" y="109"/>
                    <a:pt x="249" y="109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49" y="109"/>
                    <a:pt x="249" y="108"/>
                    <a:pt x="249" y="108"/>
                  </a:cubicBezTo>
                  <a:cubicBezTo>
                    <a:pt x="249" y="108"/>
                    <a:pt x="249" y="108"/>
                    <a:pt x="248" y="108"/>
                  </a:cubicBezTo>
                  <a:cubicBezTo>
                    <a:pt x="248" y="108"/>
                    <a:pt x="248" y="108"/>
                    <a:pt x="248" y="107"/>
                  </a:cubicBezTo>
                  <a:cubicBezTo>
                    <a:pt x="248" y="107"/>
                    <a:pt x="248" y="107"/>
                    <a:pt x="248" y="107"/>
                  </a:cubicBezTo>
                  <a:cubicBezTo>
                    <a:pt x="248" y="107"/>
                    <a:pt x="248" y="107"/>
                    <a:pt x="248" y="106"/>
                  </a:cubicBezTo>
                  <a:cubicBezTo>
                    <a:pt x="248" y="106"/>
                    <a:pt x="248" y="106"/>
                    <a:pt x="248" y="106"/>
                  </a:cubicBezTo>
                  <a:cubicBezTo>
                    <a:pt x="248" y="106"/>
                    <a:pt x="248" y="106"/>
                    <a:pt x="248" y="106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48" y="103"/>
                    <a:pt x="248" y="103"/>
                  </a:cubicBezTo>
                  <a:cubicBezTo>
                    <a:pt x="248" y="103"/>
                    <a:pt x="248" y="103"/>
                    <a:pt x="248" y="103"/>
                  </a:cubicBezTo>
                  <a:cubicBezTo>
                    <a:pt x="248" y="103"/>
                    <a:pt x="248" y="102"/>
                    <a:pt x="248" y="102"/>
                  </a:cubicBezTo>
                  <a:cubicBezTo>
                    <a:pt x="248" y="102"/>
                    <a:pt x="248" y="102"/>
                    <a:pt x="248" y="102"/>
                  </a:cubicBezTo>
                  <a:cubicBezTo>
                    <a:pt x="248" y="102"/>
                    <a:pt x="248" y="102"/>
                    <a:pt x="248" y="101"/>
                  </a:cubicBezTo>
                  <a:cubicBezTo>
                    <a:pt x="248" y="101"/>
                    <a:pt x="248" y="101"/>
                    <a:pt x="248" y="101"/>
                  </a:cubicBezTo>
                  <a:cubicBezTo>
                    <a:pt x="247" y="96"/>
                    <a:pt x="246" y="92"/>
                    <a:pt x="245" y="87"/>
                  </a:cubicBezTo>
                  <a:cubicBezTo>
                    <a:pt x="231" y="45"/>
                    <a:pt x="231" y="45"/>
                    <a:pt x="231" y="45"/>
                  </a:cubicBezTo>
                  <a:cubicBezTo>
                    <a:pt x="221" y="18"/>
                    <a:pt x="188" y="0"/>
                    <a:pt x="155" y="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36" y="18"/>
                    <a:pt x="7" y="42"/>
                    <a:pt x="4" y="7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0"/>
                    <a:pt x="0" y="125"/>
                    <a:pt x="0" y="129"/>
                  </a:cubicBezTo>
                  <a:cubicBezTo>
                    <a:pt x="0" y="129"/>
                    <a:pt x="1" y="130"/>
                    <a:pt x="1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31"/>
                    <a:pt x="1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1"/>
                    <a:pt x="1" y="131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2"/>
                    <a:pt x="1" y="132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" y="134"/>
                    <a:pt x="1" y="135"/>
                    <a:pt x="1" y="135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" y="135"/>
                    <a:pt x="1" y="136"/>
                    <a:pt x="1" y="136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1" y="136"/>
                    <a:pt x="1" y="136"/>
                    <a:pt x="1" y="137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1" y="137"/>
                    <a:pt x="1" y="137"/>
                    <a:pt x="1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1" y="138"/>
                    <a:pt x="2" y="138"/>
                    <a:pt x="2" y="138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40"/>
                    <a:pt x="2" y="141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41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7"/>
                    <a:pt x="2" y="147"/>
                  </a:cubicBezTo>
                  <a:cubicBezTo>
                    <a:pt x="2" y="147"/>
                    <a:pt x="3" y="147"/>
                    <a:pt x="3" y="147"/>
                  </a:cubicBezTo>
                  <a:cubicBezTo>
                    <a:pt x="3" y="147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9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51"/>
                    <a:pt x="3" y="152"/>
                    <a:pt x="3" y="152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3" y="152"/>
                    <a:pt x="3" y="153"/>
                    <a:pt x="3" y="153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3" y="153"/>
                    <a:pt x="3" y="153"/>
                    <a:pt x="3" y="154"/>
                  </a:cubicBezTo>
                  <a:cubicBezTo>
                    <a:pt x="3" y="154"/>
                    <a:pt x="3" y="154"/>
                    <a:pt x="3" y="154"/>
                  </a:cubicBezTo>
                  <a:cubicBezTo>
                    <a:pt x="3" y="154"/>
                    <a:pt x="3" y="154"/>
                    <a:pt x="3" y="155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" y="156"/>
                    <a:pt x="4" y="156"/>
                    <a:pt x="4" y="156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4" y="157"/>
                    <a:pt x="4" y="157"/>
                    <a:pt x="4" y="15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32" name="ïsḷïḓê"/>
            <p:cNvSpPr/>
            <p:nvPr/>
          </p:nvSpPr>
          <p:spPr bwMode="auto">
            <a:xfrm>
              <a:off x="6926218" y="4809212"/>
              <a:ext cx="528576" cy="373919"/>
            </a:xfrm>
            <a:custGeom>
              <a:avLst/>
              <a:gdLst>
                <a:gd name="T0" fmla="*/ 72 w 260"/>
                <a:gd name="T1" fmla="*/ 14 h 184"/>
                <a:gd name="T2" fmla="*/ 158 w 260"/>
                <a:gd name="T3" fmla="*/ 4 h 184"/>
                <a:gd name="T4" fmla="*/ 234 w 260"/>
                <a:gd name="T5" fmla="*/ 45 h 184"/>
                <a:gd name="T6" fmla="*/ 248 w 260"/>
                <a:gd name="T7" fmla="*/ 87 h 184"/>
                <a:gd name="T8" fmla="*/ 191 w 260"/>
                <a:gd name="T9" fmla="*/ 166 h 184"/>
                <a:gd name="T10" fmla="*/ 76 w 260"/>
                <a:gd name="T11" fmla="*/ 179 h 184"/>
                <a:gd name="T12" fmla="*/ 3 w 260"/>
                <a:gd name="T13" fmla="*/ 115 h 184"/>
                <a:gd name="T14" fmla="*/ 7 w 260"/>
                <a:gd name="T15" fmla="*/ 71 h 184"/>
                <a:gd name="T16" fmla="*/ 72 w 260"/>
                <a:gd name="T17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184">
                  <a:moveTo>
                    <a:pt x="72" y="14"/>
                  </a:moveTo>
                  <a:cubicBezTo>
                    <a:pt x="158" y="4"/>
                    <a:pt x="158" y="4"/>
                    <a:pt x="158" y="4"/>
                  </a:cubicBezTo>
                  <a:cubicBezTo>
                    <a:pt x="191" y="0"/>
                    <a:pt x="224" y="18"/>
                    <a:pt x="234" y="45"/>
                  </a:cubicBezTo>
                  <a:cubicBezTo>
                    <a:pt x="248" y="87"/>
                    <a:pt x="248" y="87"/>
                    <a:pt x="248" y="87"/>
                  </a:cubicBezTo>
                  <a:cubicBezTo>
                    <a:pt x="260" y="123"/>
                    <a:pt x="235" y="161"/>
                    <a:pt x="191" y="166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32" y="184"/>
                    <a:pt x="0" y="153"/>
                    <a:pt x="3" y="115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10" y="42"/>
                    <a:pt x="39" y="18"/>
                    <a:pt x="72" y="14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10000"/>
            </a:bodyPr>
            <a:lstStyle/>
            <a:p>
              <a:pPr algn="ctr"/>
              <a:endParaRPr/>
            </a:p>
          </p:txBody>
        </p:sp>
        <p:sp>
          <p:nvSpPr>
            <p:cNvPr id="33" name="íṡḷíḓe"/>
            <p:cNvSpPr/>
            <p:nvPr/>
          </p:nvSpPr>
          <p:spPr bwMode="auto">
            <a:xfrm>
              <a:off x="7351036" y="4614422"/>
              <a:ext cx="118440" cy="288760"/>
            </a:xfrm>
            <a:custGeom>
              <a:avLst/>
              <a:gdLst>
                <a:gd name="T0" fmla="*/ 21 w 58"/>
                <a:gd name="T1" fmla="*/ 2 h 142"/>
                <a:gd name="T2" fmla="*/ 21 w 58"/>
                <a:gd name="T3" fmla="*/ 2 h 142"/>
                <a:gd name="T4" fmla="*/ 45 w 58"/>
                <a:gd name="T5" fmla="*/ 21 h 142"/>
                <a:gd name="T6" fmla="*/ 56 w 58"/>
                <a:gd name="T7" fmla="*/ 117 h 142"/>
                <a:gd name="T8" fmla="*/ 37 w 58"/>
                <a:gd name="T9" fmla="*/ 141 h 142"/>
                <a:gd name="T10" fmla="*/ 37 w 58"/>
                <a:gd name="T11" fmla="*/ 141 h 142"/>
                <a:gd name="T12" fmla="*/ 12 w 58"/>
                <a:gd name="T13" fmla="*/ 122 h 142"/>
                <a:gd name="T14" fmla="*/ 1 w 58"/>
                <a:gd name="T15" fmla="*/ 26 h 142"/>
                <a:gd name="T16" fmla="*/ 21 w 58"/>
                <a:gd name="T17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42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33" y="0"/>
                    <a:pt x="44" y="9"/>
                    <a:pt x="45" y="21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58" y="129"/>
                    <a:pt x="49" y="140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25" y="142"/>
                    <a:pt x="14" y="134"/>
                    <a:pt x="12" y="122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14"/>
                    <a:pt x="9" y="3"/>
                    <a:pt x="21" y="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" name="îṣļíďé"/>
            <p:cNvSpPr/>
            <p:nvPr/>
          </p:nvSpPr>
          <p:spPr bwMode="auto">
            <a:xfrm>
              <a:off x="6843017" y="4673152"/>
              <a:ext cx="115504" cy="288760"/>
            </a:xfrm>
            <a:custGeom>
              <a:avLst/>
              <a:gdLst>
                <a:gd name="T0" fmla="*/ 21 w 57"/>
                <a:gd name="T1" fmla="*/ 1 h 142"/>
                <a:gd name="T2" fmla="*/ 21 w 57"/>
                <a:gd name="T3" fmla="*/ 1 h 142"/>
                <a:gd name="T4" fmla="*/ 45 w 57"/>
                <a:gd name="T5" fmla="*/ 21 h 142"/>
                <a:gd name="T6" fmla="*/ 56 w 57"/>
                <a:gd name="T7" fmla="*/ 116 h 142"/>
                <a:gd name="T8" fmla="*/ 37 w 57"/>
                <a:gd name="T9" fmla="*/ 141 h 142"/>
                <a:gd name="T10" fmla="*/ 37 w 57"/>
                <a:gd name="T11" fmla="*/ 141 h 142"/>
                <a:gd name="T12" fmla="*/ 12 w 57"/>
                <a:gd name="T13" fmla="*/ 121 h 142"/>
                <a:gd name="T14" fmla="*/ 1 w 57"/>
                <a:gd name="T15" fmla="*/ 26 h 142"/>
                <a:gd name="T16" fmla="*/ 21 w 57"/>
                <a:gd name="T17" fmla="*/ 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42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33" y="0"/>
                    <a:pt x="44" y="9"/>
                    <a:pt x="45" y="21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7" y="128"/>
                    <a:pt x="49" y="139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25" y="142"/>
                    <a:pt x="14" y="133"/>
                    <a:pt x="12" y="1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14"/>
                    <a:pt x="9" y="3"/>
                    <a:pt x="21" y="1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" name="ï$lidé"/>
            <p:cNvSpPr/>
            <p:nvPr/>
          </p:nvSpPr>
          <p:spPr bwMode="auto">
            <a:xfrm>
              <a:off x="6541532" y="2139897"/>
              <a:ext cx="526619" cy="326935"/>
            </a:xfrm>
            <a:custGeom>
              <a:avLst/>
              <a:gdLst>
                <a:gd name="T0" fmla="*/ 199 w 259"/>
                <a:gd name="T1" fmla="*/ 161 h 161"/>
                <a:gd name="T2" fmla="*/ 60 w 259"/>
                <a:gd name="T3" fmla="*/ 161 h 161"/>
                <a:gd name="T4" fmla="*/ 0 w 259"/>
                <a:gd name="T5" fmla="*/ 101 h 161"/>
                <a:gd name="T6" fmla="*/ 0 w 259"/>
                <a:gd name="T7" fmla="*/ 60 h 161"/>
                <a:gd name="T8" fmla="*/ 60 w 259"/>
                <a:gd name="T9" fmla="*/ 0 h 161"/>
                <a:gd name="T10" fmla="*/ 199 w 259"/>
                <a:gd name="T11" fmla="*/ 0 h 161"/>
                <a:gd name="T12" fmla="*/ 259 w 259"/>
                <a:gd name="T13" fmla="*/ 60 h 161"/>
                <a:gd name="T14" fmla="*/ 259 w 259"/>
                <a:gd name="T15" fmla="*/ 101 h 161"/>
                <a:gd name="T16" fmla="*/ 199 w 259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61">
                  <a:moveTo>
                    <a:pt x="199" y="161"/>
                  </a:moveTo>
                  <a:cubicBezTo>
                    <a:pt x="60" y="161"/>
                    <a:pt x="60" y="161"/>
                    <a:pt x="60" y="161"/>
                  </a:cubicBezTo>
                  <a:cubicBezTo>
                    <a:pt x="27" y="161"/>
                    <a:pt x="0" y="134"/>
                    <a:pt x="0" y="10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32" y="0"/>
                    <a:pt x="259" y="27"/>
                    <a:pt x="259" y="60"/>
                  </a:cubicBezTo>
                  <a:cubicBezTo>
                    <a:pt x="259" y="101"/>
                    <a:pt x="259" y="101"/>
                    <a:pt x="259" y="101"/>
                  </a:cubicBezTo>
                  <a:cubicBezTo>
                    <a:pt x="259" y="134"/>
                    <a:pt x="232" y="161"/>
                    <a:pt x="199" y="161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" name="îṥ1íḓe"/>
            <p:cNvSpPr/>
            <p:nvPr/>
          </p:nvSpPr>
          <p:spPr bwMode="auto">
            <a:xfrm>
              <a:off x="6550342" y="1907911"/>
              <a:ext cx="508021" cy="390560"/>
            </a:xfrm>
            <a:custGeom>
              <a:avLst/>
              <a:gdLst>
                <a:gd name="T0" fmla="*/ 67 w 250"/>
                <a:gd name="T1" fmla="*/ 0 h 192"/>
                <a:gd name="T2" fmla="*/ 1 w 250"/>
                <a:gd name="T3" fmla="*/ 59 h 192"/>
                <a:gd name="T4" fmla="*/ 1 w 250"/>
                <a:gd name="T5" fmla="*/ 60 h 192"/>
                <a:gd name="T6" fmla="*/ 1 w 250"/>
                <a:gd name="T7" fmla="*/ 61 h 192"/>
                <a:gd name="T8" fmla="*/ 1 w 250"/>
                <a:gd name="T9" fmla="*/ 63 h 192"/>
                <a:gd name="T10" fmla="*/ 1 w 250"/>
                <a:gd name="T11" fmla="*/ 64 h 192"/>
                <a:gd name="T12" fmla="*/ 1 w 250"/>
                <a:gd name="T13" fmla="*/ 66 h 192"/>
                <a:gd name="T14" fmla="*/ 1 w 250"/>
                <a:gd name="T15" fmla="*/ 67 h 192"/>
                <a:gd name="T16" fmla="*/ 1 w 250"/>
                <a:gd name="T17" fmla="*/ 68 h 192"/>
                <a:gd name="T18" fmla="*/ 1 w 250"/>
                <a:gd name="T19" fmla="*/ 70 h 192"/>
                <a:gd name="T20" fmla="*/ 1 w 250"/>
                <a:gd name="T21" fmla="*/ 71 h 192"/>
                <a:gd name="T22" fmla="*/ 1 w 250"/>
                <a:gd name="T23" fmla="*/ 72 h 192"/>
                <a:gd name="T24" fmla="*/ 1 w 250"/>
                <a:gd name="T25" fmla="*/ 74 h 192"/>
                <a:gd name="T26" fmla="*/ 1 w 250"/>
                <a:gd name="T27" fmla="*/ 75 h 192"/>
                <a:gd name="T28" fmla="*/ 1 w 250"/>
                <a:gd name="T29" fmla="*/ 77 h 192"/>
                <a:gd name="T30" fmla="*/ 1 w 250"/>
                <a:gd name="T31" fmla="*/ 78 h 192"/>
                <a:gd name="T32" fmla="*/ 1 w 250"/>
                <a:gd name="T33" fmla="*/ 79 h 192"/>
                <a:gd name="T34" fmla="*/ 1 w 250"/>
                <a:gd name="T35" fmla="*/ 81 h 192"/>
                <a:gd name="T36" fmla="*/ 1 w 250"/>
                <a:gd name="T37" fmla="*/ 82 h 192"/>
                <a:gd name="T38" fmla="*/ 1 w 250"/>
                <a:gd name="T39" fmla="*/ 84 h 192"/>
                <a:gd name="T40" fmla="*/ 1 w 250"/>
                <a:gd name="T41" fmla="*/ 85 h 192"/>
                <a:gd name="T42" fmla="*/ 11 w 250"/>
                <a:gd name="T43" fmla="*/ 143 h 192"/>
                <a:gd name="T44" fmla="*/ 239 w 250"/>
                <a:gd name="T45" fmla="*/ 143 h 192"/>
                <a:gd name="T46" fmla="*/ 249 w 250"/>
                <a:gd name="T47" fmla="*/ 85 h 192"/>
                <a:gd name="T48" fmla="*/ 249 w 250"/>
                <a:gd name="T49" fmla="*/ 84 h 192"/>
                <a:gd name="T50" fmla="*/ 249 w 250"/>
                <a:gd name="T51" fmla="*/ 82 h 192"/>
                <a:gd name="T52" fmla="*/ 249 w 250"/>
                <a:gd name="T53" fmla="*/ 81 h 192"/>
                <a:gd name="T54" fmla="*/ 249 w 250"/>
                <a:gd name="T55" fmla="*/ 79 h 192"/>
                <a:gd name="T56" fmla="*/ 249 w 250"/>
                <a:gd name="T57" fmla="*/ 78 h 192"/>
                <a:gd name="T58" fmla="*/ 249 w 250"/>
                <a:gd name="T59" fmla="*/ 77 h 192"/>
                <a:gd name="T60" fmla="*/ 249 w 250"/>
                <a:gd name="T61" fmla="*/ 75 h 192"/>
                <a:gd name="T62" fmla="*/ 249 w 250"/>
                <a:gd name="T63" fmla="*/ 74 h 192"/>
                <a:gd name="T64" fmla="*/ 249 w 250"/>
                <a:gd name="T65" fmla="*/ 72 h 192"/>
                <a:gd name="T66" fmla="*/ 249 w 250"/>
                <a:gd name="T67" fmla="*/ 71 h 192"/>
                <a:gd name="T68" fmla="*/ 249 w 250"/>
                <a:gd name="T69" fmla="*/ 70 h 192"/>
                <a:gd name="T70" fmla="*/ 249 w 250"/>
                <a:gd name="T71" fmla="*/ 68 h 192"/>
                <a:gd name="T72" fmla="*/ 249 w 250"/>
                <a:gd name="T73" fmla="*/ 67 h 192"/>
                <a:gd name="T74" fmla="*/ 249 w 250"/>
                <a:gd name="T75" fmla="*/ 66 h 192"/>
                <a:gd name="T76" fmla="*/ 249 w 250"/>
                <a:gd name="T77" fmla="*/ 64 h 192"/>
                <a:gd name="T78" fmla="*/ 249 w 250"/>
                <a:gd name="T79" fmla="*/ 63 h 192"/>
                <a:gd name="T80" fmla="*/ 249 w 250"/>
                <a:gd name="T81" fmla="*/ 61 h 192"/>
                <a:gd name="T82" fmla="*/ 249 w 250"/>
                <a:gd name="T83" fmla="*/ 60 h 192"/>
                <a:gd name="T84" fmla="*/ 249 w 250"/>
                <a:gd name="T85" fmla="*/ 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0" h="192">
                  <a:moveTo>
                    <a:pt x="249" y="58"/>
                  </a:moveTo>
                  <a:cubicBezTo>
                    <a:pt x="249" y="26"/>
                    <a:pt x="222" y="0"/>
                    <a:pt x="183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8" y="0"/>
                    <a:pt x="1" y="26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1" y="59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70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" y="71"/>
                    <a:pt x="1" y="71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0" y="90"/>
                    <a:pt x="1" y="95"/>
                    <a:pt x="2" y="99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17" y="171"/>
                    <a:pt x="49" y="192"/>
                    <a:pt x="82" y="192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201" y="192"/>
                    <a:pt x="233" y="171"/>
                    <a:pt x="239" y="143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95"/>
                    <a:pt x="250" y="90"/>
                    <a:pt x="249" y="85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4"/>
                    <a:pt x="249" y="84"/>
                    <a:pt x="249" y="84"/>
                  </a:cubicBezTo>
                  <a:cubicBezTo>
                    <a:pt x="249" y="84"/>
                    <a:pt x="249" y="84"/>
                    <a:pt x="249" y="84"/>
                  </a:cubicBezTo>
                  <a:cubicBezTo>
                    <a:pt x="249" y="83"/>
                    <a:pt x="249" y="83"/>
                    <a:pt x="249" y="83"/>
                  </a:cubicBezTo>
                  <a:cubicBezTo>
                    <a:pt x="249" y="83"/>
                    <a:pt x="249" y="83"/>
                    <a:pt x="249" y="83"/>
                  </a:cubicBezTo>
                  <a:cubicBezTo>
                    <a:pt x="249" y="83"/>
                    <a:pt x="249" y="82"/>
                    <a:pt x="249" y="82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49" y="82"/>
                    <a:pt x="249" y="81"/>
                    <a:pt x="249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49" y="81"/>
                    <a:pt x="249" y="81"/>
                    <a:pt x="249" y="80"/>
                  </a:cubicBezTo>
                  <a:cubicBezTo>
                    <a:pt x="249" y="80"/>
                    <a:pt x="249" y="80"/>
                    <a:pt x="249" y="80"/>
                  </a:cubicBezTo>
                  <a:cubicBezTo>
                    <a:pt x="249" y="80"/>
                    <a:pt x="249" y="80"/>
                    <a:pt x="249" y="79"/>
                  </a:cubicBezTo>
                  <a:cubicBezTo>
                    <a:pt x="249" y="79"/>
                    <a:pt x="249" y="79"/>
                    <a:pt x="249" y="79"/>
                  </a:cubicBezTo>
                  <a:cubicBezTo>
                    <a:pt x="249" y="79"/>
                    <a:pt x="249" y="79"/>
                    <a:pt x="249" y="78"/>
                  </a:cubicBezTo>
                  <a:cubicBezTo>
                    <a:pt x="249" y="78"/>
                    <a:pt x="249" y="78"/>
                    <a:pt x="249" y="78"/>
                  </a:cubicBezTo>
                  <a:cubicBezTo>
                    <a:pt x="249" y="78"/>
                    <a:pt x="249" y="78"/>
                    <a:pt x="249" y="78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9" y="77"/>
                    <a:pt x="249" y="77"/>
                    <a:pt x="249" y="77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49" y="76"/>
                    <a:pt x="249" y="75"/>
                    <a:pt x="249" y="75"/>
                  </a:cubicBezTo>
                  <a:cubicBezTo>
                    <a:pt x="249" y="75"/>
                    <a:pt x="249" y="75"/>
                    <a:pt x="249" y="75"/>
                  </a:cubicBezTo>
                  <a:cubicBezTo>
                    <a:pt x="249" y="75"/>
                    <a:pt x="249" y="74"/>
                    <a:pt x="249" y="74"/>
                  </a:cubicBezTo>
                  <a:cubicBezTo>
                    <a:pt x="249" y="74"/>
                    <a:pt x="249" y="74"/>
                    <a:pt x="249" y="74"/>
                  </a:cubicBezTo>
                  <a:cubicBezTo>
                    <a:pt x="249" y="74"/>
                    <a:pt x="249" y="74"/>
                    <a:pt x="249" y="73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9" y="73"/>
                    <a:pt x="249" y="73"/>
                    <a:pt x="249" y="72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9" y="72"/>
                    <a:pt x="249" y="72"/>
                    <a:pt x="249" y="72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0"/>
                    <a:pt x="249" y="69"/>
                    <a:pt x="249" y="6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249" y="69"/>
                    <a:pt x="249" y="68"/>
                    <a:pt x="249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9" y="68"/>
                    <a:pt x="249" y="68"/>
                    <a:pt x="249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7"/>
                    <a:pt x="249" y="67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9" y="65"/>
                    <a:pt x="249" y="65"/>
                    <a:pt x="249" y="65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4"/>
                    <a:pt x="249" y="64"/>
                    <a:pt x="249" y="64"/>
                  </a:cubicBezTo>
                  <a:cubicBezTo>
                    <a:pt x="249" y="64"/>
                    <a:pt x="249" y="63"/>
                    <a:pt x="249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9" y="63"/>
                    <a:pt x="249" y="62"/>
                    <a:pt x="249" y="62"/>
                  </a:cubicBezTo>
                  <a:cubicBezTo>
                    <a:pt x="249" y="62"/>
                    <a:pt x="249" y="62"/>
                    <a:pt x="249" y="62"/>
                  </a:cubicBezTo>
                  <a:cubicBezTo>
                    <a:pt x="249" y="62"/>
                    <a:pt x="249" y="62"/>
                    <a:pt x="249" y="61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9" y="61"/>
                    <a:pt x="249" y="61"/>
                    <a:pt x="249" y="60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49" y="59"/>
                    <a:pt x="249" y="59"/>
                    <a:pt x="249" y="59"/>
                  </a:cubicBezTo>
                  <a:cubicBezTo>
                    <a:pt x="249" y="58"/>
                    <a:pt x="249" y="58"/>
                    <a:pt x="249" y="58"/>
                  </a:cubicBezTo>
                  <a:cubicBezTo>
                    <a:pt x="249" y="58"/>
                    <a:pt x="249" y="58"/>
                    <a:pt x="249" y="58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" name="iślíḓé"/>
            <p:cNvSpPr/>
            <p:nvPr/>
          </p:nvSpPr>
          <p:spPr bwMode="auto">
            <a:xfrm>
              <a:off x="6537617" y="1964684"/>
              <a:ext cx="533471" cy="333787"/>
            </a:xfrm>
            <a:custGeom>
              <a:avLst/>
              <a:gdLst>
                <a:gd name="T0" fmla="*/ 174 w 262"/>
                <a:gd name="T1" fmla="*/ 164 h 164"/>
                <a:gd name="T2" fmla="*/ 88 w 262"/>
                <a:gd name="T3" fmla="*/ 164 h 164"/>
                <a:gd name="T4" fmla="*/ 17 w 262"/>
                <a:gd name="T5" fmla="*/ 115 h 164"/>
                <a:gd name="T6" fmla="*/ 8 w 262"/>
                <a:gd name="T7" fmla="*/ 71 h 164"/>
                <a:gd name="T8" fmla="*/ 73 w 262"/>
                <a:gd name="T9" fmla="*/ 0 h 164"/>
                <a:gd name="T10" fmla="*/ 189 w 262"/>
                <a:gd name="T11" fmla="*/ 0 h 164"/>
                <a:gd name="T12" fmla="*/ 254 w 262"/>
                <a:gd name="T13" fmla="*/ 71 h 164"/>
                <a:gd name="T14" fmla="*/ 245 w 262"/>
                <a:gd name="T15" fmla="*/ 115 h 164"/>
                <a:gd name="T16" fmla="*/ 174 w 262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64">
                  <a:moveTo>
                    <a:pt x="174" y="164"/>
                  </a:moveTo>
                  <a:cubicBezTo>
                    <a:pt x="88" y="164"/>
                    <a:pt x="88" y="164"/>
                    <a:pt x="88" y="164"/>
                  </a:cubicBezTo>
                  <a:cubicBezTo>
                    <a:pt x="55" y="164"/>
                    <a:pt x="23" y="143"/>
                    <a:pt x="17" y="115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0" y="34"/>
                    <a:pt x="29" y="0"/>
                    <a:pt x="73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233" y="0"/>
                    <a:pt x="262" y="34"/>
                    <a:pt x="254" y="71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39" y="143"/>
                    <a:pt x="207" y="164"/>
                    <a:pt x="174" y="164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" name="îṧlïḑè"/>
            <p:cNvSpPr/>
            <p:nvPr/>
          </p:nvSpPr>
          <p:spPr bwMode="auto">
            <a:xfrm>
              <a:off x="6503357" y="2194713"/>
              <a:ext cx="89075" cy="286803"/>
            </a:xfrm>
            <a:custGeom>
              <a:avLst/>
              <a:gdLst>
                <a:gd name="T0" fmla="*/ 22 w 44"/>
                <a:gd name="T1" fmla="*/ 141 h 141"/>
                <a:gd name="T2" fmla="*/ 22 w 44"/>
                <a:gd name="T3" fmla="*/ 141 h 141"/>
                <a:gd name="T4" fmla="*/ 0 w 44"/>
                <a:gd name="T5" fmla="*/ 119 h 141"/>
                <a:gd name="T6" fmla="*/ 0 w 44"/>
                <a:gd name="T7" fmla="*/ 23 h 141"/>
                <a:gd name="T8" fmla="*/ 22 w 44"/>
                <a:gd name="T9" fmla="*/ 0 h 141"/>
                <a:gd name="T10" fmla="*/ 22 w 44"/>
                <a:gd name="T11" fmla="*/ 0 h 141"/>
                <a:gd name="T12" fmla="*/ 44 w 44"/>
                <a:gd name="T13" fmla="*/ 23 h 141"/>
                <a:gd name="T14" fmla="*/ 44 w 44"/>
                <a:gd name="T15" fmla="*/ 119 h 141"/>
                <a:gd name="T16" fmla="*/ 22 w 44"/>
                <a:gd name="T1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1">
                  <a:moveTo>
                    <a:pt x="22" y="141"/>
                  </a:moveTo>
                  <a:cubicBezTo>
                    <a:pt x="22" y="141"/>
                    <a:pt x="22" y="141"/>
                    <a:pt x="22" y="141"/>
                  </a:cubicBezTo>
                  <a:cubicBezTo>
                    <a:pt x="10" y="141"/>
                    <a:pt x="0" y="131"/>
                    <a:pt x="0" y="1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4" y="131"/>
                    <a:pt x="34" y="141"/>
                    <a:pt x="22" y="141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" name="î$1ïḋe"/>
            <p:cNvSpPr/>
            <p:nvPr/>
          </p:nvSpPr>
          <p:spPr bwMode="auto">
            <a:xfrm>
              <a:off x="7015293" y="2194713"/>
              <a:ext cx="90054" cy="286803"/>
            </a:xfrm>
            <a:custGeom>
              <a:avLst/>
              <a:gdLst>
                <a:gd name="T0" fmla="*/ 22 w 44"/>
                <a:gd name="T1" fmla="*/ 141 h 141"/>
                <a:gd name="T2" fmla="*/ 22 w 44"/>
                <a:gd name="T3" fmla="*/ 141 h 141"/>
                <a:gd name="T4" fmla="*/ 0 w 44"/>
                <a:gd name="T5" fmla="*/ 119 h 141"/>
                <a:gd name="T6" fmla="*/ 0 w 44"/>
                <a:gd name="T7" fmla="*/ 23 h 141"/>
                <a:gd name="T8" fmla="*/ 22 w 44"/>
                <a:gd name="T9" fmla="*/ 0 h 141"/>
                <a:gd name="T10" fmla="*/ 22 w 44"/>
                <a:gd name="T11" fmla="*/ 0 h 141"/>
                <a:gd name="T12" fmla="*/ 44 w 44"/>
                <a:gd name="T13" fmla="*/ 23 h 141"/>
                <a:gd name="T14" fmla="*/ 44 w 44"/>
                <a:gd name="T15" fmla="*/ 119 h 141"/>
                <a:gd name="T16" fmla="*/ 22 w 44"/>
                <a:gd name="T1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1">
                  <a:moveTo>
                    <a:pt x="22" y="141"/>
                  </a:moveTo>
                  <a:cubicBezTo>
                    <a:pt x="22" y="141"/>
                    <a:pt x="22" y="141"/>
                    <a:pt x="22" y="141"/>
                  </a:cubicBezTo>
                  <a:cubicBezTo>
                    <a:pt x="10" y="141"/>
                    <a:pt x="0" y="131"/>
                    <a:pt x="0" y="1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4" y="131"/>
                    <a:pt x="34" y="141"/>
                    <a:pt x="22" y="141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" name="î$liḑê"/>
            <p:cNvSpPr/>
            <p:nvPr/>
          </p:nvSpPr>
          <p:spPr bwMode="auto">
            <a:xfrm>
              <a:off x="6614946" y="2259317"/>
              <a:ext cx="177171" cy="411116"/>
            </a:xfrm>
            <a:custGeom>
              <a:avLst/>
              <a:gdLst>
                <a:gd name="T0" fmla="*/ 181 w 181"/>
                <a:gd name="T1" fmla="*/ 420 h 420"/>
                <a:gd name="T2" fmla="*/ 33 w 181"/>
                <a:gd name="T3" fmla="*/ 420 h 420"/>
                <a:gd name="T4" fmla="*/ 0 w 181"/>
                <a:gd name="T5" fmla="*/ 0 h 420"/>
                <a:gd name="T6" fmla="*/ 179 w 181"/>
                <a:gd name="T7" fmla="*/ 0 h 420"/>
                <a:gd name="T8" fmla="*/ 181 w 181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420">
                  <a:moveTo>
                    <a:pt x="181" y="420"/>
                  </a:moveTo>
                  <a:lnTo>
                    <a:pt x="33" y="420"/>
                  </a:lnTo>
                  <a:lnTo>
                    <a:pt x="0" y="0"/>
                  </a:lnTo>
                  <a:lnTo>
                    <a:pt x="179" y="0"/>
                  </a:lnTo>
                  <a:lnTo>
                    <a:pt x="181" y="420"/>
                  </a:lnTo>
                  <a:close/>
                </a:path>
              </a:pathLst>
            </a:cu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41" name="îṥḻiḍè"/>
            <p:cNvSpPr/>
            <p:nvPr/>
          </p:nvSpPr>
          <p:spPr bwMode="auto">
            <a:xfrm>
              <a:off x="6820503" y="2259317"/>
              <a:ext cx="175213" cy="411116"/>
            </a:xfrm>
            <a:custGeom>
              <a:avLst/>
              <a:gdLst>
                <a:gd name="T0" fmla="*/ 0 w 179"/>
                <a:gd name="T1" fmla="*/ 420 h 420"/>
                <a:gd name="T2" fmla="*/ 145 w 179"/>
                <a:gd name="T3" fmla="*/ 420 h 420"/>
                <a:gd name="T4" fmla="*/ 179 w 179"/>
                <a:gd name="T5" fmla="*/ 0 h 420"/>
                <a:gd name="T6" fmla="*/ 2 w 179"/>
                <a:gd name="T7" fmla="*/ 0 h 420"/>
                <a:gd name="T8" fmla="*/ 0 w 179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420">
                  <a:moveTo>
                    <a:pt x="0" y="420"/>
                  </a:moveTo>
                  <a:lnTo>
                    <a:pt x="145" y="420"/>
                  </a:lnTo>
                  <a:lnTo>
                    <a:pt x="179" y="0"/>
                  </a:lnTo>
                  <a:lnTo>
                    <a:pt x="2" y="0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42" name="îSļîdé"/>
            <p:cNvSpPr/>
            <p:nvPr/>
          </p:nvSpPr>
          <p:spPr bwMode="auto">
            <a:xfrm>
              <a:off x="7190506" y="3129511"/>
              <a:ext cx="524661" cy="525641"/>
            </a:xfrm>
            <a:custGeom>
              <a:avLst/>
              <a:gdLst>
                <a:gd name="T0" fmla="*/ 121 w 258"/>
                <a:gd name="T1" fmla="*/ 236 h 259"/>
                <a:gd name="T2" fmla="*/ 23 w 258"/>
                <a:gd name="T3" fmla="*/ 137 h 259"/>
                <a:gd name="T4" fmla="*/ 23 w 258"/>
                <a:gd name="T5" fmla="*/ 52 h 259"/>
                <a:gd name="T6" fmla="*/ 52 w 258"/>
                <a:gd name="T7" fmla="*/ 24 h 259"/>
                <a:gd name="T8" fmla="*/ 137 w 258"/>
                <a:gd name="T9" fmla="*/ 24 h 259"/>
                <a:gd name="T10" fmla="*/ 235 w 258"/>
                <a:gd name="T11" fmla="*/ 123 h 259"/>
                <a:gd name="T12" fmla="*/ 234 w 258"/>
                <a:gd name="T13" fmla="*/ 208 h 259"/>
                <a:gd name="T14" fmla="*/ 206 w 258"/>
                <a:gd name="T15" fmla="*/ 236 h 259"/>
                <a:gd name="T16" fmla="*/ 121 w 258"/>
                <a:gd name="T17" fmla="*/ 23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259">
                  <a:moveTo>
                    <a:pt x="121" y="236"/>
                  </a:moveTo>
                  <a:cubicBezTo>
                    <a:pt x="23" y="137"/>
                    <a:pt x="23" y="137"/>
                    <a:pt x="23" y="137"/>
                  </a:cubicBezTo>
                  <a:cubicBezTo>
                    <a:pt x="0" y="114"/>
                    <a:pt x="0" y="75"/>
                    <a:pt x="23" y="52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76" y="0"/>
                    <a:pt x="114" y="1"/>
                    <a:pt x="137" y="24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58" y="146"/>
                    <a:pt x="258" y="185"/>
                    <a:pt x="234" y="208"/>
                  </a:cubicBezTo>
                  <a:cubicBezTo>
                    <a:pt x="206" y="236"/>
                    <a:pt x="206" y="236"/>
                    <a:pt x="206" y="236"/>
                  </a:cubicBezTo>
                  <a:cubicBezTo>
                    <a:pt x="182" y="259"/>
                    <a:pt x="144" y="259"/>
                    <a:pt x="121" y="236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3" name="ïsḻïḑe"/>
            <p:cNvSpPr/>
            <p:nvPr/>
          </p:nvSpPr>
          <p:spPr bwMode="auto">
            <a:xfrm>
              <a:off x="7331460" y="2974854"/>
              <a:ext cx="542280" cy="540324"/>
            </a:xfrm>
            <a:custGeom>
              <a:avLst/>
              <a:gdLst>
                <a:gd name="T0" fmla="*/ 157 w 267"/>
                <a:gd name="T1" fmla="*/ 28 h 266"/>
                <a:gd name="T2" fmla="*/ 69 w 267"/>
                <a:gd name="T3" fmla="*/ 22 h 266"/>
                <a:gd name="T4" fmla="*/ 68 w 267"/>
                <a:gd name="T5" fmla="*/ 23 h 266"/>
                <a:gd name="T6" fmla="*/ 67 w 267"/>
                <a:gd name="T7" fmla="*/ 24 h 266"/>
                <a:gd name="T8" fmla="*/ 66 w 267"/>
                <a:gd name="T9" fmla="*/ 25 h 266"/>
                <a:gd name="T10" fmla="*/ 65 w 267"/>
                <a:gd name="T11" fmla="*/ 26 h 266"/>
                <a:gd name="T12" fmla="*/ 64 w 267"/>
                <a:gd name="T13" fmla="*/ 27 h 266"/>
                <a:gd name="T14" fmla="*/ 63 w 267"/>
                <a:gd name="T15" fmla="*/ 28 h 266"/>
                <a:gd name="T16" fmla="*/ 62 w 267"/>
                <a:gd name="T17" fmla="*/ 29 h 266"/>
                <a:gd name="T18" fmla="*/ 61 w 267"/>
                <a:gd name="T19" fmla="*/ 30 h 266"/>
                <a:gd name="T20" fmla="*/ 60 w 267"/>
                <a:gd name="T21" fmla="*/ 31 h 266"/>
                <a:gd name="T22" fmla="*/ 59 w 267"/>
                <a:gd name="T23" fmla="*/ 32 h 266"/>
                <a:gd name="T24" fmla="*/ 58 w 267"/>
                <a:gd name="T25" fmla="*/ 33 h 266"/>
                <a:gd name="T26" fmla="*/ 57 w 267"/>
                <a:gd name="T27" fmla="*/ 34 h 266"/>
                <a:gd name="T28" fmla="*/ 56 w 267"/>
                <a:gd name="T29" fmla="*/ 35 h 266"/>
                <a:gd name="T30" fmla="*/ 55 w 267"/>
                <a:gd name="T31" fmla="*/ 36 h 266"/>
                <a:gd name="T32" fmla="*/ 54 w 267"/>
                <a:gd name="T33" fmla="*/ 37 h 266"/>
                <a:gd name="T34" fmla="*/ 53 w 267"/>
                <a:gd name="T35" fmla="*/ 38 h 266"/>
                <a:gd name="T36" fmla="*/ 52 w 267"/>
                <a:gd name="T37" fmla="*/ 39 h 266"/>
                <a:gd name="T38" fmla="*/ 51 w 267"/>
                <a:gd name="T39" fmla="*/ 40 h 266"/>
                <a:gd name="T40" fmla="*/ 50 w 267"/>
                <a:gd name="T41" fmla="*/ 41 h 266"/>
                <a:gd name="T42" fmla="*/ 16 w 267"/>
                <a:gd name="T43" fmla="*/ 89 h 266"/>
                <a:gd name="T44" fmla="*/ 177 w 267"/>
                <a:gd name="T45" fmla="*/ 251 h 266"/>
                <a:gd name="T46" fmla="*/ 225 w 267"/>
                <a:gd name="T47" fmla="*/ 217 h 266"/>
                <a:gd name="T48" fmla="*/ 226 w 267"/>
                <a:gd name="T49" fmla="*/ 217 h 266"/>
                <a:gd name="T50" fmla="*/ 227 w 267"/>
                <a:gd name="T51" fmla="*/ 216 h 266"/>
                <a:gd name="T52" fmla="*/ 228 w 267"/>
                <a:gd name="T53" fmla="*/ 215 h 266"/>
                <a:gd name="T54" fmla="*/ 229 w 267"/>
                <a:gd name="T55" fmla="*/ 214 h 266"/>
                <a:gd name="T56" fmla="*/ 230 w 267"/>
                <a:gd name="T57" fmla="*/ 213 h 266"/>
                <a:gd name="T58" fmla="*/ 231 w 267"/>
                <a:gd name="T59" fmla="*/ 212 h 266"/>
                <a:gd name="T60" fmla="*/ 232 w 267"/>
                <a:gd name="T61" fmla="*/ 211 h 266"/>
                <a:gd name="T62" fmla="*/ 233 w 267"/>
                <a:gd name="T63" fmla="*/ 210 h 266"/>
                <a:gd name="T64" fmla="*/ 234 w 267"/>
                <a:gd name="T65" fmla="*/ 209 h 266"/>
                <a:gd name="T66" fmla="*/ 235 w 267"/>
                <a:gd name="T67" fmla="*/ 208 h 266"/>
                <a:gd name="T68" fmla="*/ 236 w 267"/>
                <a:gd name="T69" fmla="*/ 207 h 266"/>
                <a:gd name="T70" fmla="*/ 237 w 267"/>
                <a:gd name="T71" fmla="*/ 206 h 266"/>
                <a:gd name="T72" fmla="*/ 238 w 267"/>
                <a:gd name="T73" fmla="*/ 205 h 266"/>
                <a:gd name="T74" fmla="*/ 239 w 267"/>
                <a:gd name="T75" fmla="*/ 204 h 266"/>
                <a:gd name="T76" fmla="*/ 240 w 267"/>
                <a:gd name="T77" fmla="*/ 203 h 266"/>
                <a:gd name="T78" fmla="*/ 241 w 267"/>
                <a:gd name="T79" fmla="*/ 202 h 266"/>
                <a:gd name="T80" fmla="*/ 242 w 267"/>
                <a:gd name="T81" fmla="*/ 201 h 266"/>
                <a:gd name="T82" fmla="*/ 243 w 267"/>
                <a:gd name="T83" fmla="*/ 200 h 266"/>
                <a:gd name="T84" fmla="*/ 244 w 267"/>
                <a:gd name="T85" fmla="*/ 19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" h="266">
                  <a:moveTo>
                    <a:pt x="245" y="198"/>
                  </a:moveTo>
                  <a:cubicBezTo>
                    <a:pt x="267" y="176"/>
                    <a:pt x="266" y="138"/>
                    <a:pt x="239" y="11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30" y="0"/>
                    <a:pt x="92" y="0"/>
                    <a:pt x="70" y="21"/>
                  </a:cubicBezTo>
                  <a:cubicBezTo>
                    <a:pt x="69" y="21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8" y="22"/>
                    <a:pt x="68" y="23"/>
                    <a:pt x="68" y="23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7" y="23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4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3" y="27"/>
                    <a:pt x="63" y="27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8"/>
                    <a:pt x="62" y="28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1" y="29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30"/>
                    <a:pt x="60" y="30"/>
                    <a:pt x="60" y="30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59" y="31"/>
                    <a:pt x="59" y="31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8" y="32"/>
                    <a:pt x="58" y="32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7" y="33"/>
                    <a:pt x="57" y="33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56" y="34"/>
                    <a:pt x="56" y="34"/>
                  </a:cubicBezTo>
                  <a:cubicBezTo>
                    <a:pt x="56" y="34"/>
                    <a:pt x="56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6" y="35"/>
                    <a:pt x="55" y="35"/>
                  </a:cubicBezTo>
                  <a:cubicBezTo>
                    <a:pt x="55" y="35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4" y="36"/>
                  </a:cubicBezTo>
                  <a:cubicBezTo>
                    <a:pt x="54" y="36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3" y="37"/>
                  </a:cubicBezTo>
                  <a:cubicBezTo>
                    <a:pt x="53" y="37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2" y="38"/>
                  </a:cubicBezTo>
                  <a:cubicBezTo>
                    <a:pt x="52" y="38"/>
                    <a:pt x="52" y="38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1" y="39"/>
                  </a:cubicBezTo>
                  <a:cubicBezTo>
                    <a:pt x="51" y="39"/>
                    <a:pt x="51" y="39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1" y="40"/>
                    <a:pt x="50" y="40"/>
                  </a:cubicBezTo>
                  <a:cubicBezTo>
                    <a:pt x="50" y="40"/>
                    <a:pt x="50" y="40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6" y="44"/>
                    <a:pt x="43" y="48"/>
                    <a:pt x="41" y="52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0" y="113"/>
                    <a:pt x="8" y="150"/>
                    <a:pt x="31" y="174"/>
                  </a:cubicBezTo>
                  <a:cubicBezTo>
                    <a:pt x="92" y="235"/>
                    <a:pt x="92" y="235"/>
                    <a:pt x="92" y="235"/>
                  </a:cubicBezTo>
                  <a:cubicBezTo>
                    <a:pt x="115" y="259"/>
                    <a:pt x="152" y="266"/>
                    <a:pt x="177" y="251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8" y="224"/>
                    <a:pt x="222" y="221"/>
                    <a:pt x="225" y="218"/>
                  </a:cubicBezTo>
                  <a:cubicBezTo>
                    <a:pt x="225" y="218"/>
                    <a:pt x="225" y="218"/>
                    <a:pt x="225" y="217"/>
                  </a:cubicBezTo>
                  <a:cubicBezTo>
                    <a:pt x="225" y="217"/>
                    <a:pt x="225" y="217"/>
                    <a:pt x="225" y="217"/>
                  </a:cubicBezTo>
                  <a:cubicBezTo>
                    <a:pt x="226" y="217"/>
                    <a:pt x="226" y="217"/>
                    <a:pt x="226" y="217"/>
                  </a:cubicBezTo>
                  <a:cubicBezTo>
                    <a:pt x="226" y="217"/>
                    <a:pt x="226" y="217"/>
                    <a:pt x="226" y="217"/>
                  </a:cubicBezTo>
                  <a:cubicBezTo>
                    <a:pt x="226" y="216"/>
                    <a:pt x="226" y="216"/>
                    <a:pt x="226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27" y="215"/>
                    <a:pt x="227" y="215"/>
                    <a:pt x="227" y="215"/>
                  </a:cubicBezTo>
                  <a:cubicBezTo>
                    <a:pt x="228" y="215"/>
                    <a:pt x="228" y="215"/>
                    <a:pt x="228" y="215"/>
                  </a:cubicBezTo>
                  <a:cubicBezTo>
                    <a:pt x="228" y="215"/>
                    <a:pt x="228" y="215"/>
                    <a:pt x="228" y="215"/>
                  </a:cubicBezTo>
                  <a:cubicBezTo>
                    <a:pt x="228" y="214"/>
                    <a:pt x="228" y="214"/>
                    <a:pt x="228" y="214"/>
                  </a:cubicBezTo>
                  <a:cubicBezTo>
                    <a:pt x="229" y="214"/>
                    <a:pt x="229" y="214"/>
                    <a:pt x="229" y="214"/>
                  </a:cubicBezTo>
                  <a:cubicBezTo>
                    <a:pt x="229" y="214"/>
                    <a:pt x="229" y="214"/>
                    <a:pt x="229" y="214"/>
                  </a:cubicBezTo>
                  <a:cubicBezTo>
                    <a:pt x="229" y="213"/>
                    <a:pt x="229" y="213"/>
                    <a:pt x="229" y="213"/>
                  </a:cubicBezTo>
                  <a:cubicBezTo>
                    <a:pt x="230" y="213"/>
                    <a:pt x="230" y="213"/>
                    <a:pt x="230" y="213"/>
                  </a:cubicBezTo>
                  <a:cubicBezTo>
                    <a:pt x="230" y="213"/>
                    <a:pt x="230" y="213"/>
                    <a:pt x="230" y="213"/>
                  </a:cubicBezTo>
                  <a:cubicBezTo>
                    <a:pt x="230" y="212"/>
                    <a:pt x="230" y="212"/>
                    <a:pt x="230" y="212"/>
                  </a:cubicBezTo>
                  <a:cubicBezTo>
                    <a:pt x="230" y="212"/>
                    <a:pt x="231" y="212"/>
                    <a:pt x="231" y="212"/>
                  </a:cubicBezTo>
                  <a:cubicBezTo>
                    <a:pt x="231" y="212"/>
                    <a:pt x="231" y="212"/>
                    <a:pt x="231" y="212"/>
                  </a:cubicBezTo>
                  <a:cubicBezTo>
                    <a:pt x="231" y="212"/>
                    <a:pt x="231" y="211"/>
                    <a:pt x="231" y="211"/>
                  </a:cubicBezTo>
                  <a:cubicBezTo>
                    <a:pt x="231" y="211"/>
                    <a:pt x="232" y="211"/>
                    <a:pt x="232" y="211"/>
                  </a:cubicBezTo>
                  <a:cubicBezTo>
                    <a:pt x="232" y="211"/>
                    <a:pt x="232" y="211"/>
                    <a:pt x="232" y="211"/>
                  </a:cubicBezTo>
                  <a:cubicBezTo>
                    <a:pt x="232" y="211"/>
                    <a:pt x="232" y="210"/>
                    <a:pt x="232" y="210"/>
                  </a:cubicBezTo>
                  <a:cubicBezTo>
                    <a:pt x="232" y="210"/>
                    <a:pt x="233" y="210"/>
                    <a:pt x="233" y="210"/>
                  </a:cubicBezTo>
                  <a:cubicBezTo>
                    <a:pt x="233" y="210"/>
                    <a:pt x="233" y="210"/>
                    <a:pt x="233" y="210"/>
                  </a:cubicBezTo>
                  <a:cubicBezTo>
                    <a:pt x="233" y="210"/>
                    <a:pt x="233" y="209"/>
                    <a:pt x="233" y="209"/>
                  </a:cubicBezTo>
                  <a:cubicBezTo>
                    <a:pt x="233" y="209"/>
                    <a:pt x="234" y="209"/>
                    <a:pt x="234" y="209"/>
                  </a:cubicBezTo>
                  <a:cubicBezTo>
                    <a:pt x="234" y="209"/>
                    <a:pt x="234" y="209"/>
                    <a:pt x="234" y="209"/>
                  </a:cubicBezTo>
                  <a:cubicBezTo>
                    <a:pt x="234" y="209"/>
                    <a:pt x="234" y="208"/>
                    <a:pt x="234" y="208"/>
                  </a:cubicBezTo>
                  <a:cubicBezTo>
                    <a:pt x="234" y="208"/>
                    <a:pt x="235" y="208"/>
                    <a:pt x="235" y="208"/>
                  </a:cubicBezTo>
                  <a:cubicBezTo>
                    <a:pt x="235" y="208"/>
                    <a:pt x="235" y="208"/>
                    <a:pt x="235" y="208"/>
                  </a:cubicBezTo>
                  <a:cubicBezTo>
                    <a:pt x="235" y="208"/>
                    <a:pt x="235" y="208"/>
                    <a:pt x="235" y="207"/>
                  </a:cubicBezTo>
                  <a:cubicBezTo>
                    <a:pt x="235" y="207"/>
                    <a:pt x="236" y="207"/>
                    <a:pt x="236" y="207"/>
                  </a:cubicBezTo>
                  <a:cubicBezTo>
                    <a:pt x="236" y="207"/>
                    <a:pt x="236" y="207"/>
                    <a:pt x="236" y="207"/>
                  </a:cubicBezTo>
                  <a:cubicBezTo>
                    <a:pt x="236" y="207"/>
                    <a:pt x="236" y="207"/>
                    <a:pt x="236" y="206"/>
                  </a:cubicBezTo>
                  <a:cubicBezTo>
                    <a:pt x="236" y="206"/>
                    <a:pt x="237" y="206"/>
                    <a:pt x="237" y="206"/>
                  </a:cubicBezTo>
                  <a:cubicBezTo>
                    <a:pt x="237" y="206"/>
                    <a:pt x="237" y="206"/>
                    <a:pt x="237" y="206"/>
                  </a:cubicBezTo>
                  <a:cubicBezTo>
                    <a:pt x="237" y="206"/>
                    <a:pt x="237" y="206"/>
                    <a:pt x="237" y="205"/>
                  </a:cubicBezTo>
                  <a:cubicBezTo>
                    <a:pt x="237" y="205"/>
                    <a:pt x="238" y="205"/>
                    <a:pt x="238" y="205"/>
                  </a:cubicBezTo>
                  <a:cubicBezTo>
                    <a:pt x="238" y="205"/>
                    <a:pt x="238" y="205"/>
                    <a:pt x="238" y="205"/>
                  </a:cubicBezTo>
                  <a:cubicBezTo>
                    <a:pt x="238" y="205"/>
                    <a:pt x="238" y="205"/>
                    <a:pt x="238" y="204"/>
                  </a:cubicBezTo>
                  <a:cubicBezTo>
                    <a:pt x="238" y="204"/>
                    <a:pt x="238" y="204"/>
                    <a:pt x="239" y="204"/>
                  </a:cubicBezTo>
                  <a:cubicBezTo>
                    <a:pt x="239" y="204"/>
                    <a:pt x="239" y="204"/>
                    <a:pt x="239" y="204"/>
                  </a:cubicBezTo>
                  <a:cubicBezTo>
                    <a:pt x="239" y="204"/>
                    <a:pt x="239" y="204"/>
                    <a:pt x="239" y="203"/>
                  </a:cubicBezTo>
                  <a:cubicBezTo>
                    <a:pt x="239" y="203"/>
                    <a:pt x="239" y="203"/>
                    <a:pt x="240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2"/>
                    <a:pt x="240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1"/>
                    <a:pt x="241" y="201"/>
                    <a:pt x="242" y="201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2" y="200"/>
                    <a:pt x="242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199"/>
                    <a:pt x="243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9"/>
                    <a:pt x="244" y="199"/>
                  </a:cubicBezTo>
                  <a:cubicBezTo>
                    <a:pt x="244" y="199"/>
                    <a:pt x="244" y="198"/>
                    <a:pt x="245" y="198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4" name="íSḷïḑê"/>
            <p:cNvSpPr/>
            <p:nvPr/>
          </p:nvSpPr>
          <p:spPr bwMode="auto">
            <a:xfrm>
              <a:off x="7331460" y="3007156"/>
              <a:ext cx="508021" cy="508022"/>
            </a:xfrm>
            <a:custGeom>
              <a:avLst/>
              <a:gdLst>
                <a:gd name="T0" fmla="*/ 92 w 250"/>
                <a:gd name="T1" fmla="*/ 219 h 250"/>
                <a:gd name="T2" fmla="*/ 31 w 250"/>
                <a:gd name="T3" fmla="*/ 158 h 250"/>
                <a:gd name="T4" fmla="*/ 16 w 250"/>
                <a:gd name="T5" fmla="*/ 73 h 250"/>
                <a:gd name="T6" fmla="*/ 41 w 250"/>
                <a:gd name="T7" fmla="*/ 36 h 250"/>
                <a:gd name="T8" fmla="*/ 137 w 250"/>
                <a:gd name="T9" fmla="*/ 32 h 250"/>
                <a:gd name="T10" fmla="*/ 219 w 250"/>
                <a:gd name="T11" fmla="*/ 114 h 250"/>
                <a:gd name="T12" fmla="*/ 214 w 250"/>
                <a:gd name="T13" fmla="*/ 211 h 250"/>
                <a:gd name="T14" fmla="*/ 177 w 250"/>
                <a:gd name="T15" fmla="*/ 235 h 250"/>
                <a:gd name="T16" fmla="*/ 92 w 250"/>
                <a:gd name="T17" fmla="*/ 21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92" y="219"/>
                  </a:moveTo>
                  <a:cubicBezTo>
                    <a:pt x="31" y="158"/>
                    <a:pt x="31" y="158"/>
                    <a:pt x="31" y="158"/>
                  </a:cubicBezTo>
                  <a:cubicBezTo>
                    <a:pt x="8" y="134"/>
                    <a:pt x="0" y="97"/>
                    <a:pt x="16" y="73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62" y="4"/>
                    <a:pt x="106" y="0"/>
                    <a:pt x="137" y="32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250" y="146"/>
                    <a:pt x="246" y="190"/>
                    <a:pt x="214" y="211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52" y="250"/>
                    <a:pt x="115" y="243"/>
                    <a:pt x="92" y="219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5" name="îṣľïḓé"/>
            <p:cNvSpPr/>
            <p:nvPr/>
          </p:nvSpPr>
          <p:spPr bwMode="auto">
            <a:xfrm>
              <a:off x="7129818" y="3118744"/>
              <a:ext cx="235902" cy="235903"/>
            </a:xfrm>
            <a:custGeom>
              <a:avLst/>
              <a:gdLst>
                <a:gd name="T0" fmla="*/ 8 w 116"/>
                <a:gd name="T1" fmla="*/ 107 h 116"/>
                <a:gd name="T2" fmla="*/ 8 w 116"/>
                <a:gd name="T3" fmla="*/ 107 h 116"/>
                <a:gd name="T4" fmla="*/ 8 w 116"/>
                <a:gd name="T5" fmla="*/ 76 h 116"/>
                <a:gd name="T6" fmla="*/ 77 w 116"/>
                <a:gd name="T7" fmla="*/ 8 h 116"/>
                <a:gd name="T8" fmla="*/ 108 w 116"/>
                <a:gd name="T9" fmla="*/ 8 h 116"/>
                <a:gd name="T10" fmla="*/ 108 w 116"/>
                <a:gd name="T11" fmla="*/ 8 h 116"/>
                <a:gd name="T12" fmla="*/ 108 w 116"/>
                <a:gd name="T13" fmla="*/ 40 h 116"/>
                <a:gd name="T14" fmla="*/ 39 w 116"/>
                <a:gd name="T15" fmla="*/ 107 h 116"/>
                <a:gd name="T16" fmla="*/ 8 w 116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6">
                  <a:moveTo>
                    <a:pt x="8" y="107"/>
                  </a:moveTo>
                  <a:cubicBezTo>
                    <a:pt x="8" y="107"/>
                    <a:pt x="8" y="107"/>
                    <a:pt x="8" y="107"/>
                  </a:cubicBezTo>
                  <a:cubicBezTo>
                    <a:pt x="0" y="98"/>
                    <a:pt x="0" y="84"/>
                    <a:pt x="8" y="76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85" y="0"/>
                    <a:pt x="99" y="0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6" y="17"/>
                    <a:pt x="116" y="31"/>
                    <a:pt x="108" y="40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1" y="116"/>
                    <a:pt x="17" y="116"/>
                    <a:pt x="8" y="10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" name="ïsḷíďè"/>
            <p:cNvSpPr/>
            <p:nvPr/>
          </p:nvSpPr>
          <p:spPr bwMode="auto">
            <a:xfrm>
              <a:off x="7490032" y="3482874"/>
              <a:ext cx="237859" cy="235903"/>
            </a:xfrm>
            <a:custGeom>
              <a:avLst/>
              <a:gdLst>
                <a:gd name="T0" fmla="*/ 8 w 117"/>
                <a:gd name="T1" fmla="*/ 107 h 116"/>
                <a:gd name="T2" fmla="*/ 8 w 117"/>
                <a:gd name="T3" fmla="*/ 107 h 116"/>
                <a:gd name="T4" fmla="*/ 8 w 117"/>
                <a:gd name="T5" fmla="*/ 76 h 116"/>
                <a:gd name="T6" fmla="*/ 77 w 117"/>
                <a:gd name="T7" fmla="*/ 8 h 116"/>
                <a:gd name="T8" fmla="*/ 108 w 117"/>
                <a:gd name="T9" fmla="*/ 8 h 116"/>
                <a:gd name="T10" fmla="*/ 108 w 117"/>
                <a:gd name="T11" fmla="*/ 8 h 116"/>
                <a:gd name="T12" fmla="*/ 108 w 117"/>
                <a:gd name="T13" fmla="*/ 39 h 116"/>
                <a:gd name="T14" fmla="*/ 40 w 117"/>
                <a:gd name="T15" fmla="*/ 107 h 116"/>
                <a:gd name="T16" fmla="*/ 8 w 117"/>
                <a:gd name="T17" fmla="*/ 10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6">
                  <a:moveTo>
                    <a:pt x="8" y="107"/>
                  </a:moveTo>
                  <a:cubicBezTo>
                    <a:pt x="8" y="107"/>
                    <a:pt x="8" y="107"/>
                    <a:pt x="8" y="107"/>
                  </a:cubicBezTo>
                  <a:cubicBezTo>
                    <a:pt x="0" y="98"/>
                    <a:pt x="0" y="84"/>
                    <a:pt x="8" y="76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85" y="0"/>
                    <a:pt x="99" y="0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7" y="17"/>
                    <a:pt x="116" y="31"/>
                    <a:pt x="108" y="39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1" y="116"/>
                    <a:pt x="17" y="115"/>
                    <a:pt x="8" y="107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" name="îṥľidè"/>
            <p:cNvSpPr/>
            <p:nvPr/>
          </p:nvSpPr>
          <p:spPr bwMode="auto">
            <a:xfrm>
              <a:off x="7082833" y="3250888"/>
              <a:ext cx="368046" cy="390560"/>
            </a:xfrm>
            <a:custGeom>
              <a:avLst/>
              <a:gdLst>
                <a:gd name="T0" fmla="*/ 102 w 376"/>
                <a:gd name="T1" fmla="*/ 399 h 399"/>
                <a:gd name="T2" fmla="*/ 0 w 376"/>
                <a:gd name="T3" fmla="*/ 295 h 399"/>
                <a:gd name="T4" fmla="*/ 249 w 376"/>
                <a:gd name="T5" fmla="*/ 0 h 399"/>
                <a:gd name="T6" fmla="*/ 376 w 376"/>
                <a:gd name="T7" fmla="*/ 127 h 399"/>
                <a:gd name="T8" fmla="*/ 102 w 376"/>
                <a:gd name="T9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9">
                  <a:moveTo>
                    <a:pt x="102" y="399"/>
                  </a:moveTo>
                  <a:lnTo>
                    <a:pt x="0" y="295"/>
                  </a:lnTo>
                  <a:lnTo>
                    <a:pt x="249" y="0"/>
                  </a:lnTo>
                  <a:lnTo>
                    <a:pt x="376" y="127"/>
                  </a:lnTo>
                  <a:lnTo>
                    <a:pt x="102" y="399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" name="îš1îďe"/>
            <p:cNvSpPr/>
            <p:nvPr/>
          </p:nvSpPr>
          <p:spPr bwMode="auto">
            <a:xfrm>
              <a:off x="7203232" y="3397715"/>
              <a:ext cx="424819" cy="365110"/>
            </a:xfrm>
            <a:custGeom>
              <a:avLst/>
              <a:gdLst>
                <a:gd name="T0" fmla="*/ 0 w 434"/>
                <a:gd name="T1" fmla="*/ 270 h 373"/>
                <a:gd name="T2" fmla="*/ 104 w 434"/>
                <a:gd name="T3" fmla="*/ 373 h 373"/>
                <a:gd name="T4" fmla="*/ 434 w 434"/>
                <a:gd name="T5" fmla="*/ 99 h 373"/>
                <a:gd name="T6" fmla="*/ 276 w 434"/>
                <a:gd name="T7" fmla="*/ 0 h 373"/>
                <a:gd name="T8" fmla="*/ 0 w 434"/>
                <a:gd name="T9" fmla="*/ 27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373">
                  <a:moveTo>
                    <a:pt x="0" y="270"/>
                  </a:moveTo>
                  <a:lnTo>
                    <a:pt x="104" y="373"/>
                  </a:lnTo>
                  <a:lnTo>
                    <a:pt x="434" y="99"/>
                  </a:lnTo>
                  <a:lnTo>
                    <a:pt x="276" y="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" name="íṣļiḓé"/>
            <p:cNvSpPr/>
            <p:nvPr/>
          </p:nvSpPr>
          <p:spPr bwMode="auto">
            <a:xfrm>
              <a:off x="5120250" y="4549818"/>
              <a:ext cx="526619" cy="324977"/>
            </a:xfrm>
            <a:custGeom>
              <a:avLst/>
              <a:gdLst>
                <a:gd name="T0" fmla="*/ 60 w 259"/>
                <a:gd name="T1" fmla="*/ 0 h 160"/>
                <a:gd name="T2" fmla="*/ 199 w 259"/>
                <a:gd name="T3" fmla="*/ 0 h 160"/>
                <a:gd name="T4" fmla="*/ 259 w 259"/>
                <a:gd name="T5" fmla="*/ 60 h 160"/>
                <a:gd name="T6" fmla="*/ 259 w 259"/>
                <a:gd name="T7" fmla="*/ 100 h 160"/>
                <a:gd name="T8" fmla="*/ 199 w 259"/>
                <a:gd name="T9" fmla="*/ 160 h 160"/>
                <a:gd name="T10" fmla="*/ 60 w 259"/>
                <a:gd name="T11" fmla="*/ 160 h 160"/>
                <a:gd name="T12" fmla="*/ 0 w 259"/>
                <a:gd name="T13" fmla="*/ 100 h 160"/>
                <a:gd name="T14" fmla="*/ 0 w 259"/>
                <a:gd name="T15" fmla="*/ 60 h 160"/>
                <a:gd name="T16" fmla="*/ 60 w 259"/>
                <a:gd name="T1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60">
                  <a:moveTo>
                    <a:pt x="60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32" y="0"/>
                    <a:pt x="259" y="27"/>
                    <a:pt x="259" y="60"/>
                  </a:cubicBezTo>
                  <a:cubicBezTo>
                    <a:pt x="259" y="100"/>
                    <a:pt x="259" y="100"/>
                    <a:pt x="259" y="100"/>
                  </a:cubicBezTo>
                  <a:cubicBezTo>
                    <a:pt x="259" y="133"/>
                    <a:pt x="232" y="160"/>
                    <a:pt x="199" y="160"/>
                  </a:cubicBezTo>
                  <a:cubicBezTo>
                    <a:pt x="60" y="160"/>
                    <a:pt x="60" y="160"/>
                    <a:pt x="60" y="160"/>
                  </a:cubicBezTo>
                  <a:cubicBezTo>
                    <a:pt x="27" y="160"/>
                    <a:pt x="0" y="133"/>
                    <a:pt x="0" y="10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" name="iṣḻïḑê"/>
            <p:cNvSpPr/>
            <p:nvPr/>
          </p:nvSpPr>
          <p:spPr bwMode="auto">
            <a:xfrm>
              <a:off x="5130038" y="4716222"/>
              <a:ext cx="507042" cy="391539"/>
            </a:xfrm>
            <a:custGeom>
              <a:avLst/>
              <a:gdLst>
                <a:gd name="T0" fmla="*/ 183 w 249"/>
                <a:gd name="T1" fmla="*/ 193 h 193"/>
                <a:gd name="T2" fmla="*/ 249 w 249"/>
                <a:gd name="T3" fmla="*/ 134 h 193"/>
                <a:gd name="T4" fmla="*/ 249 w 249"/>
                <a:gd name="T5" fmla="*/ 132 h 193"/>
                <a:gd name="T6" fmla="*/ 249 w 249"/>
                <a:gd name="T7" fmla="*/ 131 h 193"/>
                <a:gd name="T8" fmla="*/ 249 w 249"/>
                <a:gd name="T9" fmla="*/ 130 h 193"/>
                <a:gd name="T10" fmla="*/ 249 w 249"/>
                <a:gd name="T11" fmla="*/ 128 h 193"/>
                <a:gd name="T12" fmla="*/ 249 w 249"/>
                <a:gd name="T13" fmla="*/ 127 h 193"/>
                <a:gd name="T14" fmla="*/ 249 w 249"/>
                <a:gd name="T15" fmla="*/ 126 h 193"/>
                <a:gd name="T16" fmla="*/ 249 w 249"/>
                <a:gd name="T17" fmla="*/ 124 h 193"/>
                <a:gd name="T18" fmla="*/ 249 w 249"/>
                <a:gd name="T19" fmla="*/ 123 h 193"/>
                <a:gd name="T20" fmla="*/ 249 w 249"/>
                <a:gd name="T21" fmla="*/ 121 h 193"/>
                <a:gd name="T22" fmla="*/ 249 w 249"/>
                <a:gd name="T23" fmla="*/ 120 h 193"/>
                <a:gd name="T24" fmla="*/ 249 w 249"/>
                <a:gd name="T25" fmla="*/ 119 h 193"/>
                <a:gd name="T26" fmla="*/ 249 w 249"/>
                <a:gd name="T27" fmla="*/ 117 h 193"/>
                <a:gd name="T28" fmla="*/ 249 w 249"/>
                <a:gd name="T29" fmla="*/ 116 h 193"/>
                <a:gd name="T30" fmla="*/ 249 w 249"/>
                <a:gd name="T31" fmla="*/ 114 h 193"/>
                <a:gd name="T32" fmla="*/ 249 w 249"/>
                <a:gd name="T33" fmla="*/ 113 h 193"/>
                <a:gd name="T34" fmla="*/ 249 w 249"/>
                <a:gd name="T35" fmla="*/ 112 h 193"/>
                <a:gd name="T36" fmla="*/ 249 w 249"/>
                <a:gd name="T37" fmla="*/ 110 h 193"/>
                <a:gd name="T38" fmla="*/ 249 w 249"/>
                <a:gd name="T39" fmla="*/ 109 h 193"/>
                <a:gd name="T40" fmla="*/ 249 w 249"/>
                <a:gd name="T41" fmla="*/ 107 h 193"/>
                <a:gd name="T42" fmla="*/ 239 w 249"/>
                <a:gd name="T43" fmla="*/ 50 h 193"/>
                <a:gd name="T44" fmla="*/ 11 w 249"/>
                <a:gd name="T45" fmla="*/ 50 h 193"/>
                <a:gd name="T46" fmla="*/ 1 w 249"/>
                <a:gd name="T47" fmla="*/ 107 h 193"/>
                <a:gd name="T48" fmla="*/ 1 w 249"/>
                <a:gd name="T49" fmla="*/ 109 h 193"/>
                <a:gd name="T50" fmla="*/ 1 w 249"/>
                <a:gd name="T51" fmla="*/ 110 h 193"/>
                <a:gd name="T52" fmla="*/ 1 w 249"/>
                <a:gd name="T53" fmla="*/ 112 h 193"/>
                <a:gd name="T54" fmla="*/ 1 w 249"/>
                <a:gd name="T55" fmla="*/ 113 h 193"/>
                <a:gd name="T56" fmla="*/ 1 w 249"/>
                <a:gd name="T57" fmla="*/ 114 h 193"/>
                <a:gd name="T58" fmla="*/ 1 w 249"/>
                <a:gd name="T59" fmla="*/ 116 h 193"/>
                <a:gd name="T60" fmla="*/ 1 w 249"/>
                <a:gd name="T61" fmla="*/ 117 h 193"/>
                <a:gd name="T62" fmla="*/ 1 w 249"/>
                <a:gd name="T63" fmla="*/ 119 h 193"/>
                <a:gd name="T64" fmla="*/ 1 w 249"/>
                <a:gd name="T65" fmla="*/ 120 h 193"/>
                <a:gd name="T66" fmla="*/ 1 w 249"/>
                <a:gd name="T67" fmla="*/ 121 h 193"/>
                <a:gd name="T68" fmla="*/ 1 w 249"/>
                <a:gd name="T69" fmla="*/ 123 h 193"/>
                <a:gd name="T70" fmla="*/ 1 w 249"/>
                <a:gd name="T71" fmla="*/ 124 h 193"/>
                <a:gd name="T72" fmla="*/ 1 w 249"/>
                <a:gd name="T73" fmla="*/ 126 h 193"/>
                <a:gd name="T74" fmla="*/ 1 w 249"/>
                <a:gd name="T75" fmla="*/ 127 h 193"/>
                <a:gd name="T76" fmla="*/ 1 w 249"/>
                <a:gd name="T77" fmla="*/ 128 h 193"/>
                <a:gd name="T78" fmla="*/ 1 w 249"/>
                <a:gd name="T79" fmla="*/ 130 h 193"/>
                <a:gd name="T80" fmla="*/ 1 w 249"/>
                <a:gd name="T81" fmla="*/ 131 h 193"/>
                <a:gd name="T82" fmla="*/ 1 w 249"/>
                <a:gd name="T83" fmla="*/ 132 h 193"/>
                <a:gd name="T84" fmla="*/ 1 w 249"/>
                <a:gd name="T85" fmla="*/ 1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9" h="193">
                  <a:moveTo>
                    <a:pt x="1" y="135"/>
                  </a:moveTo>
                  <a:cubicBezTo>
                    <a:pt x="1" y="166"/>
                    <a:pt x="28" y="193"/>
                    <a:pt x="67" y="193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222" y="193"/>
                    <a:pt x="249" y="166"/>
                    <a:pt x="249" y="135"/>
                  </a:cubicBezTo>
                  <a:cubicBezTo>
                    <a:pt x="249" y="135"/>
                    <a:pt x="249" y="134"/>
                    <a:pt x="249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49" y="134"/>
                    <a:pt x="249" y="134"/>
                    <a:pt x="249" y="133"/>
                  </a:cubicBezTo>
                  <a:cubicBezTo>
                    <a:pt x="249" y="133"/>
                    <a:pt x="249" y="133"/>
                    <a:pt x="249" y="133"/>
                  </a:cubicBezTo>
                  <a:cubicBezTo>
                    <a:pt x="249" y="133"/>
                    <a:pt x="249" y="133"/>
                    <a:pt x="249" y="132"/>
                  </a:cubicBezTo>
                  <a:cubicBezTo>
                    <a:pt x="249" y="132"/>
                    <a:pt x="249" y="132"/>
                    <a:pt x="249" y="132"/>
                  </a:cubicBezTo>
                  <a:cubicBezTo>
                    <a:pt x="249" y="132"/>
                    <a:pt x="249" y="132"/>
                    <a:pt x="249" y="132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0"/>
                    <a:pt x="249" y="130"/>
                    <a:pt x="249" y="130"/>
                  </a:cubicBezTo>
                  <a:cubicBezTo>
                    <a:pt x="249" y="130"/>
                    <a:pt x="249" y="130"/>
                    <a:pt x="249" y="130"/>
                  </a:cubicBezTo>
                  <a:cubicBezTo>
                    <a:pt x="249" y="130"/>
                    <a:pt x="249" y="129"/>
                    <a:pt x="249" y="129"/>
                  </a:cubicBezTo>
                  <a:cubicBezTo>
                    <a:pt x="249" y="129"/>
                    <a:pt x="249" y="129"/>
                    <a:pt x="249" y="129"/>
                  </a:cubicBezTo>
                  <a:cubicBezTo>
                    <a:pt x="249" y="129"/>
                    <a:pt x="249" y="128"/>
                    <a:pt x="249" y="128"/>
                  </a:cubicBezTo>
                  <a:cubicBezTo>
                    <a:pt x="249" y="128"/>
                    <a:pt x="249" y="128"/>
                    <a:pt x="249" y="128"/>
                  </a:cubicBezTo>
                  <a:cubicBezTo>
                    <a:pt x="249" y="128"/>
                    <a:pt x="249" y="128"/>
                    <a:pt x="249" y="127"/>
                  </a:cubicBezTo>
                  <a:cubicBezTo>
                    <a:pt x="249" y="127"/>
                    <a:pt x="249" y="127"/>
                    <a:pt x="249" y="127"/>
                  </a:cubicBezTo>
                  <a:cubicBezTo>
                    <a:pt x="249" y="127"/>
                    <a:pt x="249" y="127"/>
                    <a:pt x="249" y="126"/>
                  </a:cubicBezTo>
                  <a:cubicBezTo>
                    <a:pt x="249" y="126"/>
                    <a:pt x="249" y="126"/>
                    <a:pt x="249" y="126"/>
                  </a:cubicBezTo>
                  <a:cubicBezTo>
                    <a:pt x="249" y="126"/>
                    <a:pt x="249" y="126"/>
                    <a:pt x="249" y="126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49" y="123"/>
                    <a:pt x="249" y="122"/>
                    <a:pt x="249" y="122"/>
                  </a:cubicBezTo>
                  <a:cubicBezTo>
                    <a:pt x="249" y="122"/>
                    <a:pt x="249" y="122"/>
                    <a:pt x="249" y="122"/>
                  </a:cubicBezTo>
                  <a:cubicBezTo>
                    <a:pt x="249" y="122"/>
                    <a:pt x="249" y="121"/>
                    <a:pt x="249" y="121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49" y="121"/>
                    <a:pt x="249" y="121"/>
                    <a:pt x="249" y="120"/>
                  </a:cubicBezTo>
                  <a:cubicBezTo>
                    <a:pt x="249" y="120"/>
                    <a:pt x="249" y="120"/>
                    <a:pt x="249" y="120"/>
                  </a:cubicBezTo>
                  <a:cubicBezTo>
                    <a:pt x="249" y="120"/>
                    <a:pt x="249" y="120"/>
                    <a:pt x="249" y="119"/>
                  </a:cubicBezTo>
                  <a:cubicBezTo>
                    <a:pt x="249" y="119"/>
                    <a:pt x="249" y="119"/>
                    <a:pt x="249" y="119"/>
                  </a:cubicBezTo>
                  <a:cubicBezTo>
                    <a:pt x="249" y="119"/>
                    <a:pt x="249" y="119"/>
                    <a:pt x="249" y="119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9" y="117"/>
                    <a:pt x="249" y="116"/>
                    <a:pt x="249" y="116"/>
                  </a:cubicBezTo>
                  <a:cubicBezTo>
                    <a:pt x="249" y="116"/>
                    <a:pt x="249" y="116"/>
                    <a:pt x="249" y="116"/>
                  </a:cubicBezTo>
                  <a:cubicBezTo>
                    <a:pt x="249" y="116"/>
                    <a:pt x="249" y="115"/>
                    <a:pt x="249" y="115"/>
                  </a:cubicBezTo>
                  <a:cubicBezTo>
                    <a:pt x="249" y="115"/>
                    <a:pt x="249" y="115"/>
                    <a:pt x="249" y="115"/>
                  </a:cubicBezTo>
                  <a:cubicBezTo>
                    <a:pt x="249" y="115"/>
                    <a:pt x="249" y="115"/>
                    <a:pt x="249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49" y="114"/>
                    <a:pt x="249" y="114"/>
                    <a:pt x="249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49" y="110"/>
                    <a:pt x="249" y="110"/>
                  </a:cubicBezTo>
                  <a:cubicBezTo>
                    <a:pt x="249" y="110"/>
                    <a:pt x="249" y="110"/>
                    <a:pt x="249" y="110"/>
                  </a:cubicBezTo>
                  <a:cubicBezTo>
                    <a:pt x="249" y="110"/>
                    <a:pt x="249" y="109"/>
                    <a:pt x="249" y="109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49" y="109"/>
                    <a:pt x="249" y="109"/>
                    <a:pt x="249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49" y="108"/>
                    <a:pt x="249" y="108"/>
                    <a:pt x="249" y="107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49" y="102"/>
                    <a:pt x="249" y="98"/>
                    <a:pt x="248" y="93"/>
                  </a:cubicBezTo>
                  <a:cubicBezTo>
                    <a:pt x="239" y="50"/>
                    <a:pt x="239" y="50"/>
                    <a:pt x="239" y="50"/>
                  </a:cubicBezTo>
                  <a:cubicBezTo>
                    <a:pt x="233" y="21"/>
                    <a:pt x="201" y="0"/>
                    <a:pt x="16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17" y="21"/>
                    <a:pt x="11" y="50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1" y="98"/>
                    <a:pt x="0" y="102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09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1"/>
                    <a:pt x="1" y="111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11"/>
                    <a:pt x="1" y="111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2"/>
                    <a:pt x="1" y="112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" y="115"/>
                    <a:pt x="1" y="116"/>
                    <a:pt x="1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116"/>
                    <a:pt x="1" y="117"/>
                    <a:pt x="1" y="11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" y="117"/>
                    <a:pt x="1" y="117"/>
                    <a:pt x="1" y="118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1" y="118"/>
                    <a:pt x="1" y="118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1"/>
                    <a:pt x="1" y="122"/>
                    <a:pt x="1" y="122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1" y="122"/>
                    <a:pt x="1" y="123"/>
                    <a:pt x="1" y="123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1" y="123"/>
                    <a:pt x="1" y="123"/>
                    <a:pt x="1" y="124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" y="124"/>
                    <a:pt x="1" y="124"/>
                    <a:pt x="1" y="125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5"/>
                    <a:pt x="1" y="125"/>
                    <a:pt x="1" y="126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1" y="128"/>
                    <a:pt x="1" y="129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1" y="130"/>
                    <a:pt x="1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30"/>
                    <a:pt x="1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1"/>
                    <a:pt x="1" y="131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" y="134"/>
                    <a:pt x="1" y="135"/>
                    <a:pt x="1" y="135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" name="ïšliďê"/>
            <p:cNvSpPr/>
            <p:nvPr/>
          </p:nvSpPr>
          <p:spPr bwMode="auto">
            <a:xfrm>
              <a:off x="5118292" y="4716222"/>
              <a:ext cx="532492" cy="334765"/>
            </a:xfrm>
            <a:custGeom>
              <a:avLst/>
              <a:gdLst>
                <a:gd name="T0" fmla="*/ 88 w 262"/>
                <a:gd name="T1" fmla="*/ 0 h 165"/>
                <a:gd name="T2" fmla="*/ 174 w 262"/>
                <a:gd name="T3" fmla="*/ 0 h 165"/>
                <a:gd name="T4" fmla="*/ 245 w 262"/>
                <a:gd name="T5" fmla="*/ 50 h 165"/>
                <a:gd name="T6" fmla="*/ 254 w 262"/>
                <a:gd name="T7" fmla="*/ 93 h 165"/>
                <a:gd name="T8" fmla="*/ 189 w 262"/>
                <a:gd name="T9" fmla="*/ 165 h 165"/>
                <a:gd name="T10" fmla="*/ 73 w 262"/>
                <a:gd name="T11" fmla="*/ 165 h 165"/>
                <a:gd name="T12" fmla="*/ 8 w 262"/>
                <a:gd name="T13" fmla="*/ 93 h 165"/>
                <a:gd name="T14" fmla="*/ 17 w 262"/>
                <a:gd name="T15" fmla="*/ 50 h 165"/>
                <a:gd name="T16" fmla="*/ 88 w 262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65">
                  <a:moveTo>
                    <a:pt x="88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207" y="0"/>
                    <a:pt x="239" y="21"/>
                    <a:pt x="245" y="50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62" y="130"/>
                    <a:pt x="233" y="165"/>
                    <a:pt x="189" y="165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29" y="165"/>
                    <a:pt x="0" y="130"/>
                    <a:pt x="8" y="9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23" y="21"/>
                    <a:pt x="55" y="0"/>
                    <a:pt x="88" y="0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" name="ïṣlîḋe"/>
            <p:cNvSpPr/>
            <p:nvPr/>
          </p:nvSpPr>
          <p:spPr bwMode="auto">
            <a:xfrm>
              <a:off x="5595968" y="4535135"/>
              <a:ext cx="90054" cy="284845"/>
            </a:xfrm>
            <a:custGeom>
              <a:avLst/>
              <a:gdLst>
                <a:gd name="T0" fmla="*/ 22 w 44"/>
                <a:gd name="T1" fmla="*/ 0 h 140"/>
                <a:gd name="T2" fmla="*/ 22 w 44"/>
                <a:gd name="T3" fmla="*/ 0 h 140"/>
                <a:gd name="T4" fmla="*/ 44 w 44"/>
                <a:gd name="T5" fmla="*/ 22 h 140"/>
                <a:gd name="T6" fmla="*/ 44 w 44"/>
                <a:gd name="T7" fmla="*/ 118 h 140"/>
                <a:gd name="T8" fmla="*/ 22 w 44"/>
                <a:gd name="T9" fmla="*/ 140 h 140"/>
                <a:gd name="T10" fmla="*/ 22 w 44"/>
                <a:gd name="T11" fmla="*/ 140 h 140"/>
                <a:gd name="T12" fmla="*/ 0 w 44"/>
                <a:gd name="T13" fmla="*/ 118 h 140"/>
                <a:gd name="T14" fmla="*/ 0 w 44"/>
                <a:gd name="T15" fmla="*/ 22 h 140"/>
                <a:gd name="T16" fmla="*/ 22 w 44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0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4" y="130"/>
                    <a:pt x="34" y="140"/>
                    <a:pt x="22" y="140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0" y="140"/>
                    <a:pt x="0" y="130"/>
                    <a:pt x="0" y="1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" name="ïś1iḋê"/>
            <p:cNvSpPr/>
            <p:nvPr/>
          </p:nvSpPr>
          <p:spPr bwMode="auto">
            <a:xfrm>
              <a:off x="5084032" y="4535135"/>
              <a:ext cx="89075" cy="284845"/>
            </a:xfrm>
            <a:custGeom>
              <a:avLst/>
              <a:gdLst>
                <a:gd name="T0" fmla="*/ 22 w 44"/>
                <a:gd name="T1" fmla="*/ 0 h 140"/>
                <a:gd name="T2" fmla="*/ 22 w 44"/>
                <a:gd name="T3" fmla="*/ 0 h 140"/>
                <a:gd name="T4" fmla="*/ 44 w 44"/>
                <a:gd name="T5" fmla="*/ 22 h 140"/>
                <a:gd name="T6" fmla="*/ 44 w 44"/>
                <a:gd name="T7" fmla="*/ 118 h 140"/>
                <a:gd name="T8" fmla="*/ 22 w 44"/>
                <a:gd name="T9" fmla="*/ 140 h 140"/>
                <a:gd name="T10" fmla="*/ 22 w 44"/>
                <a:gd name="T11" fmla="*/ 140 h 140"/>
                <a:gd name="T12" fmla="*/ 0 w 44"/>
                <a:gd name="T13" fmla="*/ 118 h 140"/>
                <a:gd name="T14" fmla="*/ 0 w 44"/>
                <a:gd name="T15" fmla="*/ 22 h 140"/>
                <a:gd name="T16" fmla="*/ 22 w 44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0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4" y="130"/>
                    <a:pt x="34" y="140"/>
                    <a:pt x="22" y="140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0" y="140"/>
                    <a:pt x="0" y="130"/>
                    <a:pt x="0" y="1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" name="ïSļíḑe"/>
            <p:cNvSpPr/>
            <p:nvPr/>
          </p:nvSpPr>
          <p:spPr bwMode="auto">
            <a:xfrm>
              <a:off x="5397262" y="4346217"/>
              <a:ext cx="170319" cy="420904"/>
            </a:xfrm>
            <a:custGeom>
              <a:avLst/>
              <a:gdLst>
                <a:gd name="T0" fmla="*/ 0 w 174"/>
                <a:gd name="T1" fmla="*/ 0 h 430"/>
                <a:gd name="T2" fmla="*/ 147 w 174"/>
                <a:gd name="T3" fmla="*/ 0 h 430"/>
                <a:gd name="T4" fmla="*/ 174 w 174"/>
                <a:gd name="T5" fmla="*/ 430 h 430"/>
                <a:gd name="T6" fmla="*/ 2 w 174"/>
                <a:gd name="T7" fmla="*/ 384 h 430"/>
                <a:gd name="T8" fmla="*/ 0 w 174"/>
                <a:gd name="T9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30">
                  <a:moveTo>
                    <a:pt x="0" y="0"/>
                  </a:moveTo>
                  <a:lnTo>
                    <a:pt x="147" y="0"/>
                  </a:lnTo>
                  <a:lnTo>
                    <a:pt x="174" y="430"/>
                  </a:lnTo>
                  <a:lnTo>
                    <a:pt x="2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55" name="ïṣľidè"/>
            <p:cNvSpPr/>
            <p:nvPr/>
          </p:nvSpPr>
          <p:spPr bwMode="auto">
            <a:xfrm>
              <a:off x="5199536" y="4346217"/>
              <a:ext cx="168361" cy="398391"/>
            </a:xfrm>
            <a:custGeom>
              <a:avLst/>
              <a:gdLst>
                <a:gd name="T0" fmla="*/ 172 w 172"/>
                <a:gd name="T1" fmla="*/ 0 h 407"/>
                <a:gd name="T2" fmla="*/ 27 w 172"/>
                <a:gd name="T3" fmla="*/ 0 h 407"/>
                <a:gd name="T4" fmla="*/ 0 w 172"/>
                <a:gd name="T5" fmla="*/ 407 h 407"/>
                <a:gd name="T6" fmla="*/ 170 w 172"/>
                <a:gd name="T7" fmla="*/ 384 h 407"/>
                <a:gd name="T8" fmla="*/ 172 w 172"/>
                <a:gd name="T9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407">
                  <a:moveTo>
                    <a:pt x="172" y="0"/>
                  </a:moveTo>
                  <a:lnTo>
                    <a:pt x="27" y="0"/>
                  </a:lnTo>
                  <a:lnTo>
                    <a:pt x="0" y="407"/>
                  </a:lnTo>
                  <a:lnTo>
                    <a:pt x="170" y="384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" name="íŝḻîde"/>
            <p:cNvSpPr/>
            <p:nvPr/>
          </p:nvSpPr>
          <p:spPr bwMode="auto">
            <a:xfrm>
              <a:off x="6020787" y="4549818"/>
              <a:ext cx="527598" cy="324977"/>
            </a:xfrm>
            <a:custGeom>
              <a:avLst/>
              <a:gdLst>
                <a:gd name="T0" fmla="*/ 60 w 259"/>
                <a:gd name="T1" fmla="*/ 0 h 160"/>
                <a:gd name="T2" fmla="*/ 199 w 259"/>
                <a:gd name="T3" fmla="*/ 0 h 160"/>
                <a:gd name="T4" fmla="*/ 259 w 259"/>
                <a:gd name="T5" fmla="*/ 60 h 160"/>
                <a:gd name="T6" fmla="*/ 259 w 259"/>
                <a:gd name="T7" fmla="*/ 100 h 160"/>
                <a:gd name="T8" fmla="*/ 199 w 259"/>
                <a:gd name="T9" fmla="*/ 160 h 160"/>
                <a:gd name="T10" fmla="*/ 60 w 259"/>
                <a:gd name="T11" fmla="*/ 160 h 160"/>
                <a:gd name="T12" fmla="*/ 0 w 259"/>
                <a:gd name="T13" fmla="*/ 100 h 160"/>
                <a:gd name="T14" fmla="*/ 0 w 259"/>
                <a:gd name="T15" fmla="*/ 60 h 160"/>
                <a:gd name="T16" fmla="*/ 60 w 259"/>
                <a:gd name="T1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60">
                  <a:moveTo>
                    <a:pt x="60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232" y="0"/>
                    <a:pt x="259" y="27"/>
                    <a:pt x="259" y="60"/>
                  </a:cubicBezTo>
                  <a:cubicBezTo>
                    <a:pt x="259" y="100"/>
                    <a:pt x="259" y="100"/>
                    <a:pt x="259" y="100"/>
                  </a:cubicBezTo>
                  <a:cubicBezTo>
                    <a:pt x="259" y="133"/>
                    <a:pt x="232" y="160"/>
                    <a:pt x="199" y="160"/>
                  </a:cubicBezTo>
                  <a:cubicBezTo>
                    <a:pt x="60" y="160"/>
                    <a:pt x="60" y="160"/>
                    <a:pt x="60" y="160"/>
                  </a:cubicBezTo>
                  <a:cubicBezTo>
                    <a:pt x="27" y="160"/>
                    <a:pt x="0" y="133"/>
                    <a:pt x="0" y="10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" name="iṣḻiḓè"/>
            <p:cNvSpPr/>
            <p:nvPr/>
          </p:nvSpPr>
          <p:spPr bwMode="auto">
            <a:xfrm>
              <a:off x="6031554" y="4716222"/>
              <a:ext cx="506063" cy="391539"/>
            </a:xfrm>
            <a:custGeom>
              <a:avLst/>
              <a:gdLst>
                <a:gd name="T0" fmla="*/ 182 w 249"/>
                <a:gd name="T1" fmla="*/ 193 h 193"/>
                <a:gd name="T2" fmla="*/ 249 w 249"/>
                <a:gd name="T3" fmla="*/ 134 h 193"/>
                <a:gd name="T4" fmla="*/ 249 w 249"/>
                <a:gd name="T5" fmla="*/ 132 h 193"/>
                <a:gd name="T6" fmla="*/ 249 w 249"/>
                <a:gd name="T7" fmla="*/ 131 h 193"/>
                <a:gd name="T8" fmla="*/ 249 w 249"/>
                <a:gd name="T9" fmla="*/ 130 h 193"/>
                <a:gd name="T10" fmla="*/ 249 w 249"/>
                <a:gd name="T11" fmla="*/ 128 h 193"/>
                <a:gd name="T12" fmla="*/ 249 w 249"/>
                <a:gd name="T13" fmla="*/ 127 h 193"/>
                <a:gd name="T14" fmla="*/ 249 w 249"/>
                <a:gd name="T15" fmla="*/ 126 h 193"/>
                <a:gd name="T16" fmla="*/ 249 w 249"/>
                <a:gd name="T17" fmla="*/ 124 h 193"/>
                <a:gd name="T18" fmla="*/ 249 w 249"/>
                <a:gd name="T19" fmla="*/ 123 h 193"/>
                <a:gd name="T20" fmla="*/ 249 w 249"/>
                <a:gd name="T21" fmla="*/ 121 h 193"/>
                <a:gd name="T22" fmla="*/ 249 w 249"/>
                <a:gd name="T23" fmla="*/ 120 h 193"/>
                <a:gd name="T24" fmla="*/ 249 w 249"/>
                <a:gd name="T25" fmla="*/ 119 h 193"/>
                <a:gd name="T26" fmla="*/ 249 w 249"/>
                <a:gd name="T27" fmla="*/ 117 h 193"/>
                <a:gd name="T28" fmla="*/ 249 w 249"/>
                <a:gd name="T29" fmla="*/ 116 h 193"/>
                <a:gd name="T30" fmla="*/ 249 w 249"/>
                <a:gd name="T31" fmla="*/ 114 h 193"/>
                <a:gd name="T32" fmla="*/ 249 w 249"/>
                <a:gd name="T33" fmla="*/ 113 h 193"/>
                <a:gd name="T34" fmla="*/ 249 w 249"/>
                <a:gd name="T35" fmla="*/ 112 h 193"/>
                <a:gd name="T36" fmla="*/ 249 w 249"/>
                <a:gd name="T37" fmla="*/ 110 h 193"/>
                <a:gd name="T38" fmla="*/ 249 w 249"/>
                <a:gd name="T39" fmla="*/ 109 h 193"/>
                <a:gd name="T40" fmla="*/ 249 w 249"/>
                <a:gd name="T41" fmla="*/ 107 h 193"/>
                <a:gd name="T42" fmla="*/ 238 w 249"/>
                <a:gd name="T43" fmla="*/ 50 h 193"/>
                <a:gd name="T44" fmla="*/ 10 w 249"/>
                <a:gd name="T45" fmla="*/ 50 h 193"/>
                <a:gd name="T46" fmla="*/ 0 w 249"/>
                <a:gd name="T47" fmla="*/ 107 h 193"/>
                <a:gd name="T48" fmla="*/ 0 w 249"/>
                <a:gd name="T49" fmla="*/ 109 h 193"/>
                <a:gd name="T50" fmla="*/ 0 w 249"/>
                <a:gd name="T51" fmla="*/ 110 h 193"/>
                <a:gd name="T52" fmla="*/ 0 w 249"/>
                <a:gd name="T53" fmla="*/ 112 h 193"/>
                <a:gd name="T54" fmla="*/ 0 w 249"/>
                <a:gd name="T55" fmla="*/ 113 h 193"/>
                <a:gd name="T56" fmla="*/ 0 w 249"/>
                <a:gd name="T57" fmla="*/ 114 h 193"/>
                <a:gd name="T58" fmla="*/ 0 w 249"/>
                <a:gd name="T59" fmla="*/ 116 h 193"/>
                <a:gd name="T60" fmla="*/ 0 w 249"/>
                <a:gd name="T61" fmla="*/ 117 h 193"/>
                <a:gd name="T62" fmla="*/ 0 w 249"/>
                <a:gd name="T63" fmla="*/ 119 h 193"/>
                <a:gd name="T64" fmla="*/ 0 w 249"/>
                <a:gd name="T65" fmla="*/ 120 h 193"/>
                <a:gd name="T66" fmla="*/ 0 w 249"/>
                <a:gd name="T67" fmla="*/ 121 h 193"/>
                <a:gd name="T68" fmla="*/ 0 w 249"/>
                <a:gd name="T69" fmla="*/ 123 h 193"/>
                <a:gd name="T70" fmla="*/ 0 w 249"/>
                <a:gd name="T71" fmla="*/ 124 h 193"/>
                <a:gd name="T72" fmla="*/ 0 w 249"/>
                <a:gd name="T73" fmla="*/ 126 h 193"/>
                <a:gd name="T74" fmla="*/ 0 w 249"/>
                <a:gd name="T75" fmla="*/ 127 h 193"/>
                <a:gd name="T76" fmla="*/ 0 w 249"/>
                <a:gd name="T77" fmla="*/ 128 h 193"/>
                <a:gd name="T78" fmla="*/ 0 w 249"/>
                <a:gd name="T79" fmla="*/ 130 h 193"/>
                <a:gd name="T80" fmla="*/ 0 w 249"/>
                <a:gd name="T81" fmla="*/ 131 h 193"/>
                <a:gd name="T82" fmla="*/ 0 w 249"/>
                <a:gd name="T83" fmla="*/ 132 h 193"/>
                <a:gd name="T84" fmla="*/ 0 w 249"/>
                <a:gd name="T85" fmla="*/ 1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9" h="193">
                  <a:moveTo>
                    <a:pt x="0" y="135"/>
                  </a:moveTo>
                  <a:cubicBezTo>
                    <a:pt x="0" y="166"/>
                    <a:pt x="27" y="193"/>
                    <a:pt x="66" y="193"/>
                  </a:cubicBezTo>
                  <a:cubicBezTo>
                    <a:pt x="182" y="193"/>
                    <a:pt x="182" y="193"/>
                    <a:pt x="182" y="193"/>
                  </a:cubicBezTo>
                  <a:cubicBezTo>
                    <a:pt x="221" y="193"/>
                    <a:pt x="248" y="166"/>
                    <a:pt x="249" y="135"/>
                  </a:cubicBezTo>
                  <a:cubicBezTo>
                    <a:pt x="249" y="135"/>
                    <a:pt x="249" y="134"/>
                    <a:pt x="249" y="134"/>
                  </a:cubicBezTo>
                  <a:cubicBezTo>
                    <a:pt x="249" y="134"/>
                    <a:pt x="249" y="134"/>
                    <a:pt x="249" y="134"/>
                  </a:cubicBezTo>
                  <a:cubicBezTo>
                    <a:pt x="249" y="134"/>
                    <a:pt x="249" y="134"/>
                    <a:pt x="249" y="133"/>
                  </a:cubicBezTo>
                  <a:cubicBezTo>
                    <a:pt x="249" y="133"/>
                    <a:pt x="249" y="133"/>
                    <a:pt x="249" y="133"/>
                  </a:cubicBezTo>
                  <a:cubicBezTo>
                    <a:pt x="249" y="133"/>
                    <a:pt x="249" y="133"/>
                    <a:pt x="249" y="132"/>
                  </a:cubicBezTo>
                  <a:cubicBezTo>
                    <a:pt x="249" y="132"/>
                    <a:pt x="249" y="132"/>
                    <a:pt x="249" y="132"/>
                  </a:cubicBezTo>
                  <a:cubicBezTo>
                    <a:pt x="249" y="132"/>
                    <a:pt x="249" y="132"/>
                    <a:pt x="249" y="132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0"/>
                    <a:pt x="249" y="130"/>
                    <a:pt x="249" y="130"/>
                  </a:cubicBezTo>
                  <a:cubicBezTo>
                    <a:pt x="249" y="130"/>
                    <a:pt x="249" y="130"/>
                    <a:pt x="249" y="130"/>
                  </a:cubicBezTo>
                  <a:cubicBezTo>
                    <a:pt x="249" y="130"/>
                    <a:pt x="249" y="129"/>
                    <a:pt x="249" y="129"/>
                  </a:cubicBezTo>
                  <a:cubicBezTo>
                    <a:pt x="249" y="129"/>
                    <a:pt x="249" y="129"/>
                    <a:pt x="249" y="129"/>
                  </a:cubicBezTo>
                  <a:cubicBezTo>
                    <a:pt x="249" y="129"/>
                    <a:pt x="249" y="128"/>
                    <a:pt x="249" y="128"/>
                  </a:cubicBezTo>
                  <a:cubicBezTo>
                    <a:pt x="249" y="128"/>
                    <a:pt x="249" y="128"/>
                    <a:pt x="249" y="128"/>
                  </a:cubicBezTo>
                  <a:cubicBezTo>
                    <a:pt x="249" y="128"/>
                    <a:pt x="249" y="128"/>
                    <a:pt x="249" y="127"/>
                  </a:cubicBezTo>
                  <a:cubicBezTo>
                    <a:pt x="249" y="127"/>
                    <a:pt x="249" y="127"/>
                    <a:pt x="249" y="127"/>
                  </a:cubicBezTo>
                  <a:cubicBezTo>
                    <a:pt x="249" y="127"/>
                    <a:pt x="249" y="127"/>
                    <a:pt x="249" y="126"/>
                  </a:cubicBezTo>
                  <a:cubicBezTo>
                    <a:pt x="249" y="126"/>
                    <a:pt x="249" y="126"/>
                    <a:pt x="249" y="126"/>
                  </a:cubicBezTo>
                  <a:cubicBezTo>
                    <a:pt x="249" y="126"/>
                    <a:pt x="249" y="126"/>
                    <a:pt x="249" y="126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49" y="123"/>
                    <a:pt x="249" y="123"/>
                    <a:pt x="249" y="123"/>
                  </a:cubicBezTo>
                  <a:cubicBezTo>
                    <a:pt x="249" y="123"/>
                    <a:pt x="249" y="122"/>
                    <a:pt x="249" y="122"/>
                  </a:cubicBezTo>
                  <a:cubicBezTo>
                    <a:pt x="249" y="122"/>
                    <a:pt x="249" y="122"/>
                    <a:pt x="249" y="122"/>
                  </a:cubicBezTo>
                  <a:cubicBezTo>
                    <a:pt x="249" y="122"/>
                    <a:pt x="249" y="121"/>
                    <a:pt x="249" y="121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49" y="121"/>
                    <a:pt x="249" y="121"/>
                    <a:pt x="249" y="120"/>
                  </a:cubicBezTo>
                  <a:cubicBezTo>
                    <a:pt x="249" y="120"/>
                    <a:pt x="249" y="120"/>
                    <a:pt x="249" y="120"/>
                  </a:cubicBezTo>
                  <a:cubicBezTo>
                    <a:pt x="249" y="120"/>
                    <a:pt x="249" y="120"/>
                    <a:pt x="249" y="119"/>
                  </a:cubicBezTo>
                  <a:cubicBezTo>
                    <a:pt x="249" y="119"/>
                    <a:pt x="249" y="119"/>
                    <a:pt x="249" y="119"/>
                  </a:cubicBezTo>
                  <a:cubicBezTo>
                    <a:pt x="249" y="119"/>
                    <a:pt x="249" y="119"/>
                    <a:pt x="249" y="119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9" y="117"/>
                    <a:pt x="249" y="116"/>
                    <a:pt x="249" y="116"/>
                  </a:cubicBezTo>
                  <a:cubicBezTo>
                    <a:pt x="249" y="116"/>
                    <a:pt x="249" y="116"/>
                    <a:pt x="249" y="116"/>
                  </a:cubicBezTo>
                  <a:cubicBezTo>
                    <a:pt x="249" y="116"/>
                    <a:pt x="249" y="115"/>
                    <a:pt x="249" y="115"/>
                  </a:cubicBezTo>
                  <a:cubicBezTo>
                    <a:pt x="249" y="115"/>
                    <a:pt x="249" y="115"/>
                    <a:pt x="249" y="115"/>
                  </a:cubicBezTo>
                  <a:cubicBezTo>
                    <a:pt x="249" y="115"/>
                    <a:pt x="249" y="115"/>
                    <a:pt x="249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49" y="114"/>
                    <a:pt x="249" y="114"/>
                    <a:pt x="249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49" y="113"/>
                    <a:pt x="249" y="113"/>
                    <a:pt x="249" y="113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49" y="110"/>
                    <a:pt x="249" y="110"/>
                  </a:cubicBezTo>
                  <a:cubicBezTo>
                    <a:pt x="249" y="110"/>
                    <a:pt x="249" y="110"/>
                    <a:pt x="249" y="110"/>
                  </a:cubicBezTo>
                  <a:cubicBezTo>
                    <a:pt x="249" y="110"/>
                    <a:pt x="249" y="109"/>
                    <a:pt x="249" y="109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49" y="109"/>
                    <a:pt x="249" y="109"/>
                    <a:pt x="249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49" y="108"/>
                    <a:pt x="249" y="108"/>
                    <a:pt x="249" y="107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49" y="102"/>
                    <a:pt x="248" y="98"/>
                    <a:pt x="247" y="93"/>
                  </a:cubicBezTo>
                  <a:cubicBezTo>
                    <a:pt x="238" y="50"/>
                    <a:pt x="238" y="50"/>
                    <a:pt x="238" y="50"/>
                  </a:cubicBezTo>
                  <a:cubicBezTo>
                    <a:pt x="232" y="21"/>
                    <a:pt x="201" y="0"/>
                    <a:pt x="168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48" y="0"/>
                    <a:pt x="16" y="21"/>
                    <a:pt x="10" y="50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0" y="98"/>
                    <a:pt x="0" y="102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3"/>
                    <a:pt x="0" y="123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9"/>
                    <a:pt x="0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0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5"/>
                    <a:pt x="0" y="135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" name="ïŝľîḍè"/>
            <p:cNvSpPr/>
            <p:nvPr/>
          </p:nvSpPr>
          <p:spPr bwMode="auto">
            <a:xfrm>
              <a:off x="6016871" y="4716222"/>
              <a:ext cx="533471" cy="334765"/>
            </a:xfrm>
            <a:custGeom>
              <a:avLst/>
              <a:gdLst>
                <a:gd name="T0" fmla="*/ 88 w 262"/>
                <a:gd name="T1" fmla="*/ 0 h 165"/>
                <a:gd name="T2" fmla="*/ 175 w 262"/>
                <a:gd name="T3" fmla="*/ 0 h 165"/>
                <a:gd name="T4" fmla="*/ 245 w 262"/>
                <a:gd name="T5" fmla="*/ 50 h 165"/>
                <a:gd name="T6" fmla="*/ 254 w 262"/>
                <a:gd name="T7" fmla="*/ 93 h 165"/>
                <a:gd name="T8" fmla="*/ 189 w 262"/>
                <a:gd name="T9" fmla="*/ 165 h 165"/>
                <a:gd name="T10" fmla="*/ 73 w 262"/>
                <a:gd name="T11" fmla="*/ 165 h 165"/>
                <a:gd name="T12" fmla="*/ 8 w 262"/>
                <a:gd name="T13" fmla="*/ 93 h 165"/>
                <a:gd name="T14" fmla="*/ 17 w 262"/>
                <a:gd name="T15" fmla="*/ 50 h 165"/>
                <a:gd name="T16" fmla="*/ 88 w 262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65">
                  <a:moveTo>
                    <a:pt x="88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208" y="0"/>
                    <a:pt x="239" y="21"/>
                    <a:pt x="245" y="50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62" y="130"/>
                    <a:pt x="233" y="165"/>
                    <a:pt x="189" y="165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29" y="165"/>
                    <a:pt x="0" y="130"/>
                    <a:pt x="8" y="9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23" y="21"/>
                    <a:pt x="55" y="0"/>
                    <a:pt x="88" y="0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" name="íşlidé"/>
            <p:cNvSpPr/>
            <p:nvPr/>
          </p:nvSpPr>
          <p:spPr bwMode="auto">
            <a:xfrm>
              <a:off x="6495527" y="4535135"/>
              <a:ext cx="89075" cy="284845"/>
            </a:xfrm>
            <a:custGeom>
              <a:avLst/>
              <a:gdLst>
                <a:gd name="T0" fmla="*/ 22 w 44"/>
                <a:gd name="T1" fmla="*/ 0 h 140"/>
                <a:gd name="T2" fmla="*/ 22 w 44"/>
                <a:gd name="T3" fmla="*/ 0 h 140"/>
                <a:gd name="T4" fmla="*/ 44 w 44"/>
                <a:gd name="T5" fmla="*/ 22 h 140"/>
                <a:gd name="T6" fmla="*/ 44 w 44"/>
                <a:gd name="T7" fmla="*/ 118 h 140"/>
                <a:gd name="T8" fmla="*/ 22 w 44"/>
                <a:gd name="T9" fmla="*/ 140 h 140"/>
                <a:gd name="T10" fmla="*/ 22 w 44"/>
                <a:gd name="T11" fmla="*/ 140 h 140"/>
                <a:gd name="T12" fmla="*/ 0 w 44"/>
                <a:gd name="T13" fmla="*/ 118 h 140"/>
                <a:gd name="T14" fmla="*/ 0 w 44"/>
                <a:gd name="T15" fmla="*/ 22 h 140"/>
                <a:gd name="T16" fmla="*/ 22 w 44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0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4" y="130"/>
                    <a:pt x="34" y="140"/>
                    <a:pt x="22" y="140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0" y="140"/>
                    <a:pt x="0" y="130"/>
                    <a:pt x="0" y="1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" name="iṣliḋè"/>
            <p:cNvSpPr/>
            <p:nvPr/>
          </p:nvSpPr>
          <p:spPr bwMode="auto">
            <a:xfrm>
              <a:off x="5982612" y="4535135"/>
              <a:ext cx="89075" cy="284845"/>
            </a:xfrm>
            <a:custGeom>
              <a:avLst/>
              <a:gdLst>
                <a:gd name="T0" fmla="*/ 22 w 44"/>
                <a:gd name="T1" fmla="*/ 0 h 140"/>
                <a:gd name="T2" fmla="*/ 22 w 44"/>
                <a:gd name="T3" fmla="*/ 0 h 140"/>
                <a:gd name="T4" fmla="*/ 44 w 44"/>
                <a:gd name="T5" fmla="*/ 22 h 140"/>
                <a:gd name="T6" fmla="*/ 44 w 44"/>
                <a:gd name="T7" fmla="*/ 118 h 140"/>
                <a:gd name="T8" fmla="*/ 22 w 44"/>
                <a:gd name="T9" fmla="*/ 140 h 140"/>
                <a:gd name="T10" fmla="*/ 22 w 44"/>
                <a:gd name="T11" fmla="*/ 140 h 140"/>
                <a:gd name="T12" fmla="*/ 0 w 44"/>
                <a:gd name="T13" fmla="*/ 118 h 140"/>
                <a:gd name="T14" fmla="*/ 0 w 44"/>
                <a:gd name="T15" fmla="*/ 22 h 140"/>
                <a:gd name="T16" fmla="*/ 22 w 44"/>
                <a:gd name="T1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0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44" y="130"/>
                    <a:pt x="34" y="140"/>
                    <a:pt x="22" y="140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0" y="140"/>
                    <a:pt x="0" y="130"/>
                    <a:pt x="0" y="1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" name="îṣļïḋé"/>
            <p:cNvSpPr/>
            <p:nvPr/>
          </p:nvSpPr>
          <p:spPr bwMode="auto">
            <a:xfrm>
              <a:off x="6295842" y="4346217"/>
              <a:ext cx="173256" cy="414053"/>
            </a:xfrm>
            <a:custGeom>
              <a:avLst/>
              <a:gdLst>
                <a:gd name="T0" fmla="*/ 0 w 177"/>
                <a:gd name="T1" fmla="*/ 0 h 423"/>
                <a:gd name="T2" fmla="*/ 147 w 177"/>
                <a:gd name="T3" fmla="*/ 0 h 423"/>
                <a:gd name="T4" fmla="*/ 177 w 177"/>
                <a:gd name="T5" fmla="*/ 423 h 423"/>
                <a:gd name="T6" fmla="*/ 2 w 177"/>
                <a:gd name="T7" fmla="*/ 384 h 423"/>
                <a:gd name="T8" fmla="*/ 0 w 177"/>
                <a:gd name="T9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423">
                  <a:moveTo>
                    <a:pt x="0" y="0"/>
                  </a:moveTo>
                  <a:lnTo>
                    <a:pt x="147" y="0"/>
                  </a:lnTo>
                  <a:lnTo>
                    <a:pt x="177" y="423"/>
                  </a:lnTo>
                  <a:lnTo>
                    <a:pt x="2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6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62" name="i$1ïdé"/>
            <p:cNvSpPr/>
            <p:nvPr/>
          </p:nvSpPr>
          <p:spPr bwMode="auto">
            <a:xfrm>
              <a:off x="6092242" y="4346217"/>
              <a:ext cx="175213" cy="438523"/>
            </a:xfrm>
            <a:custGeom>
              <a:avLst/>
              <a:gdLst>
                <a:gd name="T0" fmla="*/ 179 w 179"/>
                <a:gd name="T1" fmla="*/ 0 h 448"/>
                <a:gd name="T2" fmla="*/ 33 w 179"/>
                <a:gd name="T3" fmla="*/ 0 h 448"/>
                <a:gd name="T4" fmla="*/ 0 w 179"/>
                <a:gd name="T5" fmla="*/ 448 h 448"/>
                <a:gd name="T6" fmla="*/ 179 w 179"/>
                <a:gd name="T7" fmla="*/ 384 h 448"/>
                <a:gd name="T8" fmla="*/ 179 w 179"/>
                <a:gd name="T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448">
                  <a:moveTo>
                    <a:pt x="179" y="0"/>
                  </a:moveTo>
                  <a:lnTo>
                    <a:pt x="33" y="0"/>
                  </a:lnTo>
                  <a:lnTo>
                    <a:pt x="0" y="448"/>
                  </a:lnTo>
                  <a:lnTo>
                    <a:pt x="179" y="38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AF6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63" name="ïšľíḍê"/>
            <p:cNvSpPr/>
            <p:nvPr/>
          </p:nvSpPr>
          <p:spPr bwMode="auto">
            <a:xfrm>
              <a:off x="4339131" y="2765381"/>
              <a:ext cx="327913" cy="526620"/>
            </a:xfrm>
            <a:custGeom>
              <a:avLst/>
              <a:gdLst>
                <a:gd name="T0" fmla="*/ 161 w 161"/>
                <a:gd name="T1" fmla="*/ 60 h 259"/>
                <a:gd name="T2" fmla="*/ 161 w 161"/>
                <a:gd name="T3" fmla="*/ 199 h 259"/>
                <a:gd name="T4" fmla="*/ 101 w 161"/>
                <a:gd name="T5" fmla="*/ 259 h 259"/>
                <a:gd name="T6" fmla="*/ 60 w 161"/>
                <a:gd name="T7" fmla="*/ 259 h 259"/>
                <a:gd name="T8" fmla="*/ 0 w 161"/>
                <a:gd name="T9" fmla="*/ 199 h 259"/>
                <a:gd name="T10" fmla="*/ 0 w 161"/>
                <a:gd name="T11" fmla="*/ 60 h 259"/>
                <a:gd name="T12" fmla="*/ 60 w 161"/>
                <a:gd name="T13" fmla="*/ 0 h 259"/>
                <a:gd name="T14" fmla="*/ 101 w 161"/>
                <a:gd name="T15" fmla="*/ 0 h 259"/>
                <a:gd name="T16" fmla="*/ 161 w 161"/>
                <a:gd name="T17" fmla="*/ 6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59">
                  <a:moveTo>
                    <a:pt x="161" y="60"/>
                  </a:moveTo>
                  <a:cubicBezTo>
                    <a:pt x="161" y="199"/>
                    <a:pt x="161" y="199"/>
                    <a:pt x="161" y="199"/>
                  </a:cubicBezTo>
                  <a:cubicBezTo>
                    <a:pt x="161" y="232"/>
                    <a:pt x="134" y="259"/>
                    <a:pt x="101" y="259"/>
                  </a:cubicBezTo>
                  <a:cubicBezTo>
                    <a:pt x="60" y="259"/>
                    <a:pt x="60" y="259"/>
                    <a:pt x="60" y="259"/>
                  </a:cubicBezTo>
                  <a:cubicBezTo>
                    <a:pt x="27" y="259"/>
                    <a:pt x="0" y="232"/>
                    <a:pt x="0" y="19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4" y="0"/>
                    <a:pt x="161" y="27"/>
                    <a:pt x="161" y="60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4" name="îṡliḓe"/>
            <p:cNvSpPr/>
            <p:nvPr/>
          </p:nvSpPr>
          <p:spPr bwMode="auto">
            <a:xfrm>
              <a:off x="4107145" y="2776147"/>
              <a:ext cx="392517" cy="505085"/>
            </a:xfrm>
            <a:custGeom>
              <a:avLst/>
              <a:gdLst>
                <a:gd name="T0" fmla="*/ 0 w 193"/>
                <a:gd name="T1" fmla="*/ 182 h 249"/>
                <a:gd name="T2" fmla="*/ 59 w 193"/>
                <a:gd name="T3" fmla="*/ 249 h 249"/>
                <a:gd name="T4" fmla="*/ 60 w 193"/>
                <a:gd name="T5" fmla="*/ 249 h 249"/>
                <a:gd name="T6" fmla="*/ 62 w 193"/>
                <a:gd name="T7" fmla="*/ 249 h 249"/>
                <a:gd name="T8" fmla="*/ 63 w 193"/>
                <a:gd name="T9" fmla="*/ 249 h 249"/>
                <a:gd name="T10" fmla="*/ 64 w 193"/>
                <a:gd name="T11" fmla="*/ 249 h 249"/>
                <a:gd name="T12" fmla="*/ 66 w 193"/>
                <a:gd name="T13" fmla="*/ 249 h 249"/>
                <a:gd name="T14" fmla="*/ 67 w 193"/>
                <a:gd name="T15" fmla="*/ 249 h 249"/>
                <a:gd name="T16" fmla="*/ 69 w 193"/>
                <a:gd name="T17" fmla="*/ 249 h 249"/>
                <a:gd name="T18" fmla="*/ 70 w 193"/>
                <a:gd name="T19" fmla="*/ 249 h 249"/>
                <a:gd name="T20" fmla="*/ 71 w 193"/>
                <a:gd name="T21" fmla="*/ 249 h 249"/>
                <a:gd name="T22" fmla="*/ 73 w 193"/>
                <a:gd name="T23" fmla="*/ 249 h 249"/>
                <a:gd name="T24" fmla="*/ 74 w 193"/>
                <a:gd name="T25" fmla="*/ 249 h 249"/>
                <a:gd name="T26" fmla="*/ 76 w 193"/>
                <a:gd name="T27" fmla="*/ 249 h 249"/>
                <a:gd name="T28" fmla="*/ 77 w 193"/>
                <a:gd name="T29" fmla="*/ 249 h 249"/>
                <a:gd name="T30" fmla="*/ 78 w 193"/>
                <a:gd name="T31" fmla="*/ 249 h 249"/>
                <a:gd name="T32" fmla="*/ 80 w 193"/>
                <a:gd name="T33" fmla="*/ 249 h 249"/>
                <a:gd name="T34" fmla="*/ 81 w 193"/>
                <a:gd name="T35" fmla="*/ 249 h 249"/>
                <a:gd name="T36" fmla="*/ 83 w 193"/>
                <a:gd name="T37" fmla="*/ 249 h 249"/>
                <a:gd name="T38" fmla="*/ 84 w 193"/>
                <a:gd name="T39" fmla="*/ 249 h 249"/>
                <a:gd name="T40" fmla="*/ 85 w 193"/>
                <a:gd name="T41" fmla="*/ 249 h 249"/>
                <a:gd name="T42" fmla="*/ 143 w 193"/>
                <a:gd name="T43" fmla="*/ 238 h 249"/>
                <a:gd name="T44" fmla="*/ 143 w 193"/>
                <a:gd name="T45" fmla="*/ 10 h 249"/>
                <a:gd name="T46" fmla="*/ 85 w 193"/>
                <a:gd name="T47" fmla="*/ 0 h 249"/>
                <a:gd name="T48" fmla="*/ 84 w 193"/>
                <a:gd name="T49" fmla="*/ 0 h 249"/>
                <a:gd name="T50" fmla="*/ 83 w 193"/>
                <a:gd name="T51" fmla="*/ 0 h 249"/>
                <a:gd name="T52" fmla="*/ 81 w 193"/>
                <a:gd name="T53" fmla="*/ 0 h 249"/>
                <a:gd name="T54" fmla="*/ 80 w 193"/>
                <a:gd name="T55" fmla="*/ 0 h 249"/>
                <a:gd name="T56" fmla="*/ 78 w 193"/>
                <a:gd name="T57" fmla="*/ 0 h 249"/>
                <a:gd name="T58" fmla="*/ 77 w 193"/>
                <a:gd name="T59" fmla="*/ 0 h 249"/>
                <a:gd name="T60" fmla="*/ 76 w 193"/>
                <a:gd name="T61" fmla="*/ 0 h 249"/>
                <a:gd name="T62" fmla="*/ 74 w 193"/>
                <a:gd name="T63" fmla="*/ 0 h 249"/>
                <a:gd name="T64" fmla="*/ 73 w 193"/>
                <a:gd name="T65" fmla="*/ 0 h 249"/>
                <a:gd name="T66" fmla="*/ 71 w 193"/>
                <a:gd name="T67" fmla="*/ 0 h 249"/>
                <a:gd name="T68" fmla="*/ 70 w 193"/>
                <a:gd name="T69" fmla="*/ 0 h 249"/>
                <a:gd name="T70" fmla="*/ 69 w 193"/>
                <a:gd name="T71" fmla="*/ 0 h 249"/>
                <a:gd name="T72" fmla="*/ 67 w 193"/>
                <a:gd name="T73" fmla="*/ 0 h 249"/>
                <a:gd name="T74" fmla="*/ 66 w 193"/>
                <a:gd name="T75" fmla="*/ 0 h 249"/>
                <a:gd name="T76" fmla="*/ 64 w 193"/>
                <a:gd name="T77" fmla="*/ 0 h 249"/>
                <a:gd name="T78" fmla="*/ 63 w 193"/>
                <a:gd name="T79" fmla="*/ 0 h 249"/>
                <a:gd name="T80" fmla="*/ 62 w 193"/>
                <a:gd name="T81" fmla="*/ 0 h 249"/>
                <a:gd name="T82" fmla="*/ 60 w 193"/>
                <a:gd name="T83" fmla="*/ 0 h 249"/>
                <a:gd name="T84" fmla="*/ 59 w 193"/>
                <a:gd name="T8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249">
                  <a:moveTo>
                    <a:pt x="58" y="0"/>
                  </a:moveTo>
                  <a:cubicBezTo>
                    <a:pt x="26" y="0"/>
                    <a:pt x="0" y="27"/>
                    <a:pt x="0" y="66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221"/>
                    <a:pt x="26" y="248"/>
                    <a:pt x="58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60" y="249"/>
                    <a:pt x="61" y="249"/>
                    <a:pt x="61" y="249"/>
                  </a:cubicBezTo>
                  <a:cubicBezTo>
                    <a:pt x="61" y="249"/>
                    <a:pt x="61" y="249"/>
                    <a:pt x="61" y="249"/>
                  </a:cubicBezTo>
                  <a:cubicBezTo>
                    <a:pt x="61" y="249"/>
                    <a:pt x="62" y="249"/>
                    <a:pt x="62" y="249"/>
                  </a:cubicBezTo>
                  <a:cubicBezTo>
                    <a:pt x="62" y="249"/>
                    <a:pt x="62" y="249"/>
                    <a:pt x="62" y="249"/>
                  </a:cubicBezTo>
                  <a:cubicBezTo>
                    <a:pt x="62" y="249"/>
                    <a:pt x="62" y="249"/>
                    <a:pt x="63" y="249"/>
                  </a:cubicBezTo>
                  <a:cubicBezTo>
                    <a:pt x="63" y="249"/>
                    <a:pt x="63" y="249"/>
                    <a:pt x="63" y="249"/>
                  </a:cubicBezTo>
                  <a:cubicBezTo>
                    <a:pt x="63" y="249"/>
                    <a:pt x="63" y="249"/>
                    <a:pt x="64" y="249"/>
                  </a:cubicBezTo>
                  <a:cubicBezTo>
                    <a:pt x="64" y="249"/>
                    <a:pt x="64" y="249"/>
                    <a:pt x="64" y="249"/>
                  </a:cubicBezTo>
                  <a:cubicBezTo>
                    <a:pt x="64" y="249"/>
                    <a:pt x="64" y="249"/>
                    <a:pt x="64" y="249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49"/>
                    <a:pt x="66" y="249"/>
                    <a:pt x="66" y="249"/>
                  </a:cubicBezTo>
                  <a:cubicBezTo>
                    <a:pt x="66" y="249"/>
                    <a:pt x="66" y="249"/>
                    <a:pt x="66" y="249"/>
                  </a:cubicBezTo>
                  <a:cubicBezTo>
                    <a:pt x="66" y="249"/>
                    <a:pt x="67" y="249"/>
                    <a:pt x="67" y="249"/>
                  </a:cubicBezTo>
                  <a:cubicBezTo>
                    <a:pt x="67" y="249"/>
                    <a:pt x="67" y="249"/>
                    <a:pt x="67" y="249"/>
                  </a:cubicBezTo>
                  <a:cubicBezTo>
                    <a:pt x="67" y="249"/>
                    <a:pt x="68" y="249"/>
                    <a:pt x="68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8" y="249"/>
                    <a:pt x="68" y="249"/>
                    <a:pt x="69" y="249"/>
                  </a:cubicBezTo>
                  <a:cubicBezTo>
                    <a:pt x="69" y="249"/>
                    <a:pt x="69" y="249"/>
                    <a:pt x="69" y="249"/>
                  </a:cubicBezTo>
                  <a:cubicBezTo>
                    <a:pt x="69" y="249"/>
                    <a:pt x="69" y="249"/>
                    <a:pt x="70" y="249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0" y="249"/>
                    <a:pt x="70" y="249"/>
                    <a:pt x="70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2" y="249"/>
                    <a:pt x="72" y="249"/>
                    <a:pt x="72" y="249"/>
                  </a:cubicBezTo>
                  <a:cubicBezTo>
                    <a:pt x="72" y="249"/>
                    <a:pt x="72" y="249"/>
                    <a:pt x="72" y="249"/>
                  </a:cubicBezTo>
                  <a:cubicBezTo>
                    <a:pt x="72" y="249"/>
                    <a:pt x="73" y="249"/>
                    <a:pt x="73" y="249"/>
                  </a:cubicBezTo>
                  <a:cubicBezTo>
                    <a:pt x="73" y="249"/>
                    <a:pt x="73" y="249"/>
                    <a:pt x="73" y="249"/>
                  </a:cubicBezTo>
                  <a:cubicBezTo>
                    <a:pt x="73" y="249"/>
                    <a:pt x="74" y="249"/>
                    <a:pt x="74" y="249"/>
                  </a:cubicBezTo>
                  <a:cubicBezTo>
                    <a:pt x="74" y="249"/>
                    <a:pt x="74" y="249"/>
                    <a:pt x="74" y="249"/>
                  </a:cubicBezTo>
                  <a:cubicBezTo>
                    <a:pt x="74" y="249"/>
                    <a:pt x="74" y="249"/>
                    <a:pt x="75" y="249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75" y="249"/>
                    <a:pt x="75" y="249"/>
                    <a:pt x="76" y="249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6" y="249"/>
                    <a:pt x="76" y="249"/>
                    <a:pt x="76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8" y="249"/>
                    <a:pt x="78" y="249"/>
                    <a:pt x="78" y="249"/>
                  </a:cubicBezTo>
                  <a:cubicBezTo>
                    <a:pt x="78" y="249"/>
                    <a:pt x="78" y="249"/>
                    <a:pt x="78" y="249"/>
                  </a:cubicBezTo>
                  <a:cubicBezTo>
                    <a:pt x="78" y="249"/>
                    <a:pt x="79" y="249"/>
                    <a:pt x="79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79" y="249"/>
                    <a:pt x="80" y="249"/>
                    <a:pt x="80" y="249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81" y="249"/>
                    <a:pt x="81" y="249"/>
                  </a:cubicBezTo>
                  <a:cubicBezTo>
                    <a:pt x="81" y="249"/>
                    <a:pt x="81" y="249"/>
                    <a:pt x="81" y="249"/>
                  </a:cubicBezTo>
                  <a:cubicBezTo>
                    <a:pt x="81" y="249"/>
                    <a:pt x="81" y="249"/>
                    <a:pt x="82" y="249"/>
                  </a:cubicBezTo>
                  <a:cubicBezTo>
                    <a:pt x="82" y="249"/>
                    <a:pt x="82" y="249"/>
                    <a:pt x="82" y="249"/>
                  </a:cubicBezTo>
                  <a:cubicBezTo>
                    <a:pt x="82" y="249"/>
                    <a:pt x="82" y="249"/>
                    <a:pt x="83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49"/>
                    <a:pt x="86" y="249"/>
                    <a:pt x="86" y="249"/>
                  </a:cubicBezTo>
                  <a:cubicBezTo>
                    <a:pt x="90" y="249"/>
                    <a:pt x="95" y="248"/>
                    <a:pt x="100" y="247"/>
                  </a:cubicBezTo>
                  <a:cubicBezTo>
                    <a:pt x="143" y="238"/>
                    <a:pt x="143" y="238"/>
                    <a:pt x="143" y="238"/>
                  </a:cubicBezTo>
                  <a:cubicBezTo>
                    <a:pt x="172" y="232"/>
                    <a:pt x="193" y="201"/>
                    <a:pt x="193" y="168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93" y="48"/>
                    <a:pt x="172" y="16"/>
                    <a:pt x="143" y="10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5" y="0"/>
                    <a:pt x="90" y="0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5" name="iśļíḋé"/>
            <p:cNvSpPr/>
            <p:nvPr/>
          </p:nvSpPr>
          <p:spPr bwMode="auto">
            <a:xfrm>
              <a:off x="4163918" y="2761465"/>
              <a:ext cx="335744" cy="532493"/>
            </a:xfrm>
            <a:custGeom>
              <a:avLst/>
              <a:gdLst>
                <a:gd name="T0" fmla="*/ 165 w 165"/>
                <a:gd name="T1" fmla="*/ 88 h 262"/>
                <a:gd name="T2" fmla="*/ 165 w 165"/>
                <a:gd name="T3" fmla="*/ 175 h 262"/>
                <a:gd name="T4" fmla="*/ 115 w 165"/>
                <a:gd name="T5" fmla="*/ 245 h 262"/>
                <a:gd name="T6" fmla="*/ 72 w 165"/>
                <a:gd name="T7" fmla="*/ 254 h 262"/>
                <a:gd name="T8" fmla="*/ 0 w 165"/>
                <a:gd name="T9" fmla="*/ 189 h 262"/>
                <a:gd name="T10" fmla="*/ 0 w 165"/>
                <a:gd name="T11" fmla="*/ 73 h 262"/>
                <a:gd name="T12" fmla="*/ 72 w 165"/>
                <a:gd name="T13" fmla="*/ 8 h 262"/>
                <a:gd name="T14" fmla="*/ 115 w 165"/>
                <a:gd name="T15" fmla="*/ 17 h 262"/>
                <a:gd name="T16" fmla="*/ 165 w 165"/>
                <a:gd name="T17" fmla="*/ 88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262">
                  <a:moveTo>
                    <a:pt x="165" y="88"/>
                  </a:moveTo>
                  <a:cubicBezTo>
                    <a:pt x="165" y="175"/>
                    <a:pt x="165" y="175"/>
                    <a:pt x="165" y="175"/>
                  </a:cubicBezTo>
                  <a:cubicBezTo>
                    <a:pt x="165" y="208"/>
                    <a:pt x="144" y="239"/>
                    <a:pt x="115" y="245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34" y="262"/>
                    <a:pt x="0" y="233"/>
                    <a:pt x="0" y="18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29"/>
                    <a:pt x="34" y="0"/>
                    <a:pt x="72" y="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44" y="23"/>
                    <a:pt x="165" y="55"/>
                    <a:pt x="165" y="88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6" name="ïşľîḑe"/>
            <p:cNvSpPr/>
            <p:nvPr/>
          </p:nvSpPr>
          <p:spPr bwMode="auto">
            <a:xfrm>
              <a:off x="4395904" y="3239142"/>
              <a:ext cx="284844" cy="89075"/>
            </a:xfrm>
            <a:custGeom>
              <a:avLst/>
              <a:gdLst>
                <a:gd name="T0" fmla="*/ 140 w 140"/>
                <a:gd name="T1" fmla="*/ 22 h 44"/>
                <a:gd name="T2" fmla="*/ 140 w 140"/>
                <a:gd name="T3" fmla="*/ 22 h 44"/>
                <a:gd name="T4" fmla="*/ 118 w 140"/>
                <a:gd name="T5" fmla="*/ 44 h 44"/>
                <a:gd name="T6" fmla="*/ 22 w 140"/>
                <a:gd name="T7" fmla="*/ 44 h 44"/>
                <a:gd name="T8" fmla="*/ 0 w 140"/>
                <a:gd name="T9" fmla="*/ 22 h 44"/>
                <a:gd name="T10" fmla="*/ 0 w 140"/>
                <a:gd name="T11" fmla="*/ 22 h 44"/>
                <a:gd name="T12" fmla="*/ 22 w 140"/>
                <a:gd name="T13" fmla="*/ 0 h 44"/>
                <a:gd name="T14" fmla="*/ 118 w 140"/>
                <a:gd name="T15" fmla="*/ 0 h 44"/>
                <a:gd name="T16" fmla="*/ 140 w 140"/>
                <a:gd name="T17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4">
                  <a:moveTo>
                    <a:pt x="140" y="22"/>
                  </a:moveTo>
                  <a:cubicBezTo>
                    <a:pt x="140" y="22"/>
                    <a:pt x="140" y="22"/>
                    <a:pt x="140" y="22"/>
                  </a:cubicBezTo>
                  <a:cubicBezTo>
                    <a:pt x="140" y="34"/>
                    <a:pt x="130" y="44"/>
                    <a:pt x="118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" name="ïšļïḍe"/>
            <p:cNvSpPr/>
            <p:nvPr/>
          </p:nvSpPr>
          <p:spPr bwMode="auto">
            <a:xfrm>
              <a:off x="4395904" y="2727205"/>
              <a:ext cx="284844" cy="89075"/>
            </a:xfrm>
            <a:custGeom>
              <a:avLst/>
              <a:gdLst>
                <a:gd name="T0" fmla="*/ 140 w 140"/>
                <a:gd name="T1" fmla="*/ 22 h 44"/>
                <a:gd name="T2" fmla="*/ 140 w 140"/>
                <a:gd name="T3" fmla="*/ 22 h 44"/>
                <a:gd name="T4" fmla="*/ 118 w 140"/>
                <a:gd name="T5" fmla="*/ 44 h 44"/>
                <a:gd name="T6" fmla="*/ 22 w 140"/>
                <a:gd name="T7" fmla="*/ 44 h 44"/>
                <a:gd name="T8" fmla="*/ 0 w 140"/>
                <a:gd name="T9" fmla="*/ 22 h 44"/>
                <a:gd name="T10" fmla="*/ 0 w 140"/>
                <a:gd name="T11" fmla="*/ 22 h 44"/>
                <a:gd name="T12" fmla="*/ 22 w 140"/>
                <a:gd name="T13" fmla="*/ 0 h 44"/>
                <a:gd name="T14" fmla="*/ 118 w 140"/>
                <a:gd name="T15" fmla="*/ 0 h 44"/>
                <a:gd name="T16" fmla="*/ 140 w 140"/>
                <a:gd name="T17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44">
                  <a:moveTo>
                    <a:pt x="140" y="22"/>
                  </a:moveTo>
                  <a:cubicBezTo>
                    <a:pt x="140" y="22"/>
                    <a:pt x="140" y="22"/>
                    <a:pt x="140" y="22"/>
                  </a:cubicBezTo>
                  <a:cubicBezTo>
                    <a:pt x="140" y="34"/>
                    <a:pt x="130" y="44"/>
                    <a:pt x="118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0" y="0"/>
                    <a:pt x="140" y="10"/>
                    <a:pt x="140" y="22"/>
                  </a:cubicBezTo>
                  <a:close/>
                </a:path>
              </a:pathLst>
            </a:custGeom>
            <a:solidFill>
              <a:srgbClr val="D5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" name="íṣḻîḋe"/>
            <p:cNvSpPr/>
            <p:nvPr/>
          </p:nvSpPr>
          <p:spPr bwMode="auto">
            <a:xfrm>
              <a:off x="4448762" y="3039458"/>
              <a:ext cx="420903" cy="171299"/>
            </a:xfrm>
            <a:custGeom>
              <a:avLst/>
              <a:gdLst>
                <a:gd name="T0" fmla="*/ 430 w 430"/>
                <a:gd name="T1" fmla="*/ 0 h 175"/>
                <a:gd name="T2" fmla="*/ 430 w 430"/>
                <a:gd name="T3" fmla="*/ 148 h 175"/>
                <a:gd name="T4" fmla="*/ 0 w 430"/>
                <a:gd name="T5" fmla="*/ 175 h 175"/>
                <a:gd name="T6" fmla="*/ 44 w 430"/>
                <a:gd name="T7" fmla="*/ 2 h 175"/>
                <a:gd name="T8" fmla="*/ 430 w 430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175">
                  <a:moveTo>
                    <a:pt x="430" y="0"/>
                  </a:moveTo>
                  <a:lnTo>
                    <a:pt x="430" y="148"/>
                  </a:lnTo>
                  <a:lnTo>
                    <a:pt x="0" y="175"/>
                  </a:lnTo>
                  <a:lnTo>
                    <a:pt x="44" y="2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522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" name="išlíḍê"/>
            <p:cNvSpPr/>
            <p:nvPr/>
          </p:nvSpPr>
          <p:spPr bwMode="auto">
            <a:xfrm>
              <a:off x="4471276" y="2842709"/>
              <a:ext cx="398390" cy="168361"/>
            </a:xfrm>
            <a:custGeom>
              <a:avLst/>
              <a:gdLst>
                <a:gd name="T0" fmla="*/ 407 w 407"/>
                <a:gd name="T1" fmla="*/ 172 h 172"/>
                <a:gd name="T2" fmla="*/ 407 w 407"/>
                <a:gd name="T3" fmla="*/ 27 h 172"/>
                <a:gd name="T4" fmla="*/ 0 w 407"/>
                <a:gd name="T5" fmla="*/ 0 h 172"/>
                <a:gd name="T6" fmla="*/ 21 w 407"/>
                <a:gd name="T7" fmla="*/ 172 h 172"/>
                <a:gd name="T8" fmla="*/ 407 w 407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172">
                  <a:moveTo>
                    <a:pt x="407" y="172"/>
                  </a:moveTo>
                  <a:lnTo>
                    <a:pt x="407" y="27"/>
                  </a:lnTo>
                  <a:lnTo>
                    <a:pt x="0" y="0"/>
                  </a:lnTo>
                  <a:lnTo>
                    <a:pt x="21" y="172"/>
                  </a:lnTo>
                  <a:lnTo>
                    <a:pt x="407" y="172"/>
                  </a:lnTo>
                  <a:close/>
                </a:path>
              </a:pathLst>
            </a:custGeom>
            <a:solidFill>
              <a:srgbClr val="522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" name="iṩḻíďê"/>
            <p:cNvSpPr/>
            <p:nvPr/>
          </p:nvSpPr>
          <p:spPr bwMode="auto">
            <a:xfrm>
              <a:off x="4646489" y="2426699"/>
              <a:ext cx="2725104" cy="2174018"/>
            </a:xfrm>
            <a:custGeom>
              <a:avLst/>
              <a:gdLst>
                <a:gd name="T0" fmla="*/ 1277 w 1340"/>
                <a:gd name="T1" fmla="*/ 1070 h 1070"/>
                <a:gd name="T2" fmla="*/ 63 w 1340"/>
                <a:gd name="T3" fmla="*/ 1070 h 1070"/>
                <a:gd name="T4" fmla="*/ 0 w 1340"/>
                <a:gd name="T5" fmla="*/ 1007 h 1070"/>
                <a:gd name="T6" fmla="*/ 0 w 1340"/>
                <a:gd name="T7" fmla="*/ 63 h 1070"/>
                <a:gd name="T8" fmla="*/ 63 w 1340"/>
                <a:gd name="T9" fmla="*/ 0 h 1070"/>
                <a:gd name="T10" fmla="*/ 1277 w 1340"/>
                <a:gd name="T11" fmla="*/ 0 h 1070"/>
                <a:gd name="T12" fmla="*/ 1340 w 1340"/>
                <a:gd name="T13" fmla="*/ 63 h 1070"/>
                <a:gd name="T14" fmla="*/ 1340 w 1340"/>
                <a:gd name="T15" fmla="*/ 1007 h 1070"/>
                <a:gd name="T16" fmla="*/ 1277 w 1340"/>
                <a:gd name="T17" fmla="*/ 107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0" h="1070">
                  <a:moveTo>
                    <a:pt x="1277" y="1070"/>
                  </a:moveTo>
                  <a:cubicBezTo>
                    <a:pt x="63" y="1070"/>
                    <a:pt x="63" y="1070"/>
                    <a:pt x="63" y="1070"/>
                  </a:cubicBezTo>
                  <a:cubicBezTo>
                    <a:pt x="29" y="1070"/>
                    <a:pt x="0" y="1041"/>
                    <a:pt x="0" y="100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1277" y="0"/>
                    <a:pt x="1277" y="0"/>
                    <a:pt x="1277" y="0"/>
                  </a:cubicBezTo>
                  <a:cubicBezTo>
                    <a:pt x="1311" y="0"/>
                    <a:pt x="1340" y="29"/>
                    <a:pt x="1340" y="63"/>
                  </a:cubicBezTo>
                  <a:cubicBezTo>
                    <a:pt x="1340" y="1007"/>
                    <a:pt x="1340" y="1007"/>
                    <a:pt x="1340" y="1007"/>
                  </a:cubicBezTo>
                  <a:cubicBezTo>
                    <a:pt x="1340" y="1041"/>
                    <a:pt x="1311" y="1070"/>
                    <a:pt x="1277" y="1070"/>
                  </a:cubicBez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1" name="ïšḻîďe"/>
            <p:cNvSpPr/>
            <p:nvPr/>
          </p:nvSpPr>
          <p:spPr bwMode="auto">
            <a:xfrm>
              <a:off x="4750246" y="3649279"/>
              <a:ext cx="447332" cy="428735"/>
            </a:xfrm>
            <a:custGeom>
              <a:avLst/>
              <a:gdLst>
                <a:gd name="T0" fmla="*/ 168 w 457"/>
                <a:gd name="T1" fmla="*/ 438 h 438"/>
                <a:gd name="T2" fmla="*/ 0 w 457"/>
                <a:gd name="T3" fmla="*/ 216 h 438"/>
                <a:gd name="T4" fmla="*/ 289 w 457"/>
                <a:gd name="T5" fmla="*/ 0 h 438"/>
                <a:gd name="T6" fmla="*/ 457 w 457"/>
                <a:gd name="T7" fmla="*/ 222 h 438"/>
                <a:gd name="T8" fmla="*/ 168 w 457"/>
                <a:gd name="T9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438">
                  <a:moveTo>
                    <a:pt x="168" y="438"/>
                  </a:moveTo>
                  <a:lnTo>
                    <a:pt x="0" y="216"/>
                  </a:lnTo>
                  <a:lnTo>
                    <a:pt x="289" y="0"/>
                  </a:lnTo>
                  <a:lnTo>
                    <a:pt x="457" y="222"/>
                  </a:lnTo>
                  <a:lnTo>
                    <a:pt x="168" y="438"/>
                  </a:ln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72" name="í$líḑé"/>
            <p:cNvSpPr/>
            <p:nvPr/>
          </p:nvSpPr>
          <p:spPr bwMode="auto">
            <a:xfrm>
              <a:off x="4993979" y="3714862"/>
              <a:ext cx="134102" cy="168361"/>
            </a:xfrm>
            <a:custGeom>
              <a:avLst/>
              <a:gdLst>
                <a:gd name="T0" fmla="*/ 123 w 137"/>
                <a:gd name="T1" fmla="*/ 172 h 172"/>
                <a:gd name="T2" fmla="*/ 0 w 137"/>
                <a:gd name="T3" fmla="*/ 10 h 172"/>
                <a:gd name="T4" fmla="*/ 17 w 137"/>
                <a:gd name="T5" fmla="*/ 0 h 172"/>
                <a:gd name="T6" fmla="*/ 137 w 137"/>
                <a:gd name="T7" fmla="*/ 161 h 172"/>
                <a:gd name="T8" fmla="*/ 123 w 137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2">
                  <a:moveTo>
                    <a:pt x="123" y="172"/>
                  </a:moveTo>
                  <a:lnTo>
                    <a:pt x="0" y="10"/>
                  </a:lnTo>
                  <a:lnTo>
                    <a:pt x="17" y="0"/>
                  </a:lnTo>
                  <a:lnTo>
                    <a:pt x="137" y="161"/>
                  </a:lnTo>
                  <a:lnTo>
                    <a:pt x="123" y="172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" name="íšḻiḓe"/>
            <p:cNvSpPr/>
            <p:nvPr/>
          </p:nvSpPr>
          <p:spPr bwMode="auto">
            <a:xfrm>
              <a:off x="4957762" y="3743248"/>
              <a:ext cx="107673" cy="136060"/>
            </a:xfrm>
            <a:custGeom>
              <a:avLst/>
              <a:gdLst>
                <a:gd name="T0" fmla="*/ 95 w 110"/>
                <a:gd name="T1" fmla="*/ 139 h 139"/>
                <a:gd name="T2" fmla="*/ 0 w 110"/>
                <a:gd name="T3" fmla="*/ 10 h 139"/>
                <a:gd name="T4" fmla="*/ 14 w 110"/>
                <a:gd name="T5" fmla="*/ 0 h 139"/>
                <a:gd name="T6" fmla="*/ 110 w 110"/>
                <a:gd name="T7" fmla="*/ 126 h 139"/>
                <a:gd name="T8" fmla="*/ 95 w 11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39">
                  <a:moveTo>
                    <a:pt x="95" y="139"/>
                  </a:moveTo>
                  <a:lnTo>
                    <a:pt x="0" y="10"/>
                  </a:lnTo>
                  <a:lnTo>
                    <a:pt x="14" y="0"/>
                  </a:lnTo>
                  <a:lnTo>
                    <a:pt x="110" y="126"/>
                  </a:lnTo>
                  <a:lnTo>
                    <a:pt x="95" y="139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" name="íṥḻídè"/>
            <p:cNvSpPr/>
            <p:nvPr/>
          </p:nvSpPr>
          <p:spPr bwMode="auto">
            <a:xfrm>
              <a:off x="4918608" y="3771635"/>
              <a:ext cx="134102" cy="168361"/>
            </a:xfrm>
            <a:custGeom>
              <a:avLst/>
              <a:gdLst>
                <a:gd name="T0" fmla="*/ 123 w 137"/>
                <a:gd name="T1" fmla="*/ 172 h 172"/>
                <a:gd name="T2" fmla="*/ 0 w 137"/>
                <a:gd name="T3" fmla="*/ 10 h 172"/>
                <a:gd name="T4" fmla="*/ 15 w 137"/>
                <a:gd name="T5" fmla="*/ 0 h 172"/>
                <a:gd name="T6" fmla="*/ 137 w 137"/>
                <a:gd name="T7" fmla="*/ 162 h 172"/>
                <a:gd name="T8" fmla="*/ 123 w 137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72">
                  <a:moveTo>
                    <a:pt x="123" y="172"/>
                  </a:moveTo>
                  <a:lnTo>
                    <a:pt x="0" y="10"/>
                  </a:lnTo>
                  <a:lnTo>
                    <a:pt x="15" y="0"/>
                  </a:lnTo>
                  <a:lnTo>
                    <a:pt x="137" y="162"/>
                  </a:lnTo>
                  <a:lnTo>
                    <a:pt x="123" y="172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" name="íṩļîḑe"/>
            <p:cNvSpPr/>
            <p:nvPr/>
          </p:nvSpPr>
          <p:spPr bwMode="auto">
            <a:xfrm>
              <a:off x="4880433" y="3798064"/>
              <a:ext cx="109631" cy="138018"/>
            </a:xfrm>
            <a:custGeom>
              <a:avLst/>
              <a:gdLst>
                <a:gd name="T0" fmla="*/ 97 w 112"/>
                <a:gd name="T1" fmla="*/ 141 h 141"/>
                <a:gd name="T2" fmla="*/ 0 w 112"/>
                <a:gd name="T3" fmla="*/ 12 h 141"/>
                <a:gd name="T4" fmla="*/ 16 w 112"/>
                <a:gd name="T5" fmla="*/ 0 h 141"/>
                <a:gd name="T6" fmla="*/ 112 w 112"/>
                <a:gd name="T7" fmla="*/ 128 h 141"/>
                <a:gd name="T8" fmla="*/ 97 w 112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41">
                  <a:moveTo>
                    <a:pt x="97" y="141"/>
                  </a:moveTo>
                  <a:lnTo>
                    <a:pt x="0" y="12"/>
                  </a:lnTo>
                  <a:lnTo>
                    <a:pt x="16" y="0"/>
                  </a:lnTo>
                  <a:lnTo>
                    <a:pt x="112" y="128"/>
                  </a:lnTo>
                  <a:lnTo>
                    <a:pt x="97" y="141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" name="iṡ1îďè"/>
            <p:cNvSpPr/>
            <p:nvPr/>
          </p:nvSpPr>
          <p:spPr bwMode="auto">
            <a:xfrm>
              <a:off x="6669761" y="3307661"/>
              <a:ext cx="439502" cy="404264"/>
            </a:xfrm>
            <a:custGeom>
              <a:avLst/>
              <a:gdLst>
                <a:gd name="T0" fmla="*/ 320 w 449"/>
                <a:gd name="T1" fmla="*/ 0 h 413"/>
                <a:gd name="T2" fmla="*/ 449 w 449"/>
                <a:gd name="T3" fmla="*/ 247 h 413"/>
                <a:gd name="T4" fmla="*/ 129 w 449"/>
                <a:gd name="T5" fmla="*/ 413 h 413"/>
                <a:gd name="T6" fmla="*/ 0 w 449"/>
                <a:gd name="T7" fmla="*/ 166 h 413"/>
                <a:gd name="T8" fmla="*/ 320 w 449"/>
                <a:gd name="T9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13">
                  <a:moveTo>
                    <a:pt x="320" y="0"/>
                  </a:moveTo>
                  <a:lnTo>
                    <a:pt x="449" y="247"/>
                  </a:lnTo>
                  <a:lnTo>
                    <a:pt x="129" y="413"/>
                  </a:lnTo>
                  <a:lnTo>
                    <a:pt x="0" y="16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" name="iŝḷïḋe"/>
            <p:cNvSpPr/>
            <p:nvPr/>
          </p:nvSpPr>
          <p:spPr bwMode="auto">
            <a:xfrm>
              <a:off x="6739259" y="3468193"/>
              <a:ext cx="107673" cy="185003"/>
            </a:xfrm>
            <a:custGeom>
              <a:avLst/>
              <a:gdLst>
                <a:gd name="T0" fmla="*/ 17 w 110"/>
                <a:gd name="T1" fmla="*/ 0 h 189"/>
                <a:gd name="T2" fmla="*/ 110 w 110"/>
                <a:gd name="T3" fmla="*/ 181 h 189"/>
                <a:gd name="T4" fmla="*/ 93 w 110"/>
                <a:gd name="T5" fmla="*/ 189 h 189"/>
                <a:gd name="T6" fmla="*/ 0 w 110"/>
                <a:gd name="T7" fmla="*/ 9 h 189"/>
                <a:gd name="T8" fmla="*/ 17 w 110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89">
                  <a:moveTo>
                    <a:pt x="17" y="0"/>
                  </a:moveTo>
                  <a:lnTo>
                    <a:pt x="110" y="181"/>
                  </a:lnTo>
                  <a:lnTo>
                    <a:pt x="93" y="189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" name="ïṧľîḋé"/>
            <p:cNvSpPr/>
            <p:nvPr/>
          </p:nvSpPr>
          <p:spPr bwMode="auto">
            <a:xfrm>
              <a:off x="6799947" y="3482874"/>
              <a:ext cx="88096" cy="147806"/>
            </a:xfrm>
            <a:custGeom>
              <a:avLst/>
              <a:gdLst>
                <a:gd name="T0" fmla="*/ 17 w 90"/>
                <a:gd name="T1" fmla="*/ 0 h 151"/>
                <a:gd name="T2" fmla="*/ 90 w 90"/>
                <a:gd name="T3" fmla="*/ 143 h 151"/>
                <a:gd name="T4" fmla="*/ 73 w 90"/>
                <a:gd name="T5" fmla="*/ 151 h 151"/>
                <a:gd name="T6" fmla="*/ 0 w 90"/>
                <a:gd name="T7" fmla="*/ 8 h 151"/>
                <a:gd name="T8" fmla="*/ 17 w 90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51">
                  <a:moveTo>
                    <a:pt x="17" y="0"/>
                  </a:moveTo>
                  <a:lnTo>
                    <a:pt x="90" y="143"/>
                  </a:lnTo>
                  <a:lnTo>
                    <a:pt x="73" y="151"/>
                  </a:lnTo>
                  <a:lnTo>
                    <a:pt x="0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" name="ïšḷïdè"/>
            <p:cNvSpPr/>
            <p:nvPr/>
          </p:nvSpPr>
          <p:spPr bwMode="auto">
            <a:xfrm>
              <a:off x="6822461" y="3424144"/>
              <a:ext cx="107673" cy="185003"/>
            </a:xfrm>
            <a:custGeom>
              <a:avLst/>
              <a:gdLst>
                <a:gd name="T0" fmla="*/ 17 w 110"/>
                <a:gd name="T1" fmla="*/ 0 h 189"/>
                <a:gd name="T2" fmla="*/ 110 w 110"/>
                <a:gd name="T3" fmla="*/ 180 h 189"/>
                <a:gd name="T4" fmla="*/ 94 w 110"/>
                <a:gd name="T5" fmla="*/ 189 h 189"/>
                <a:gd name="T6" fmla="*/ 0 w 110"/>
                <a:gd name="T7" fmla="*/ 10 h 189"/>
                <a:gd name="T8" fmla="*/ 17 w 110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89">
                  <a:moveTo>
                    <a:pt x="17" y="0"/>
                  </a:moveTo>
                  <a:lnTo>
                    <a:pt x="110" y="180"/>
                  </a:lnTo>
                  <a:lnTo>
                    <a:pt x="94" y="189"/>
                  </a:lnTo>
                  <a:lnTo>
                    <a:pt x="0" y="1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" name="ïṥḷíḋè"/>
            <p:cNvSpPr/>
            <p:nvPr/>
          </p:nvSpPr>
          <p:spPr bwMode="auto">
            <a:xfrm>
              <a:off x="6883149" y="3439805"/>
              <a:ext cx="90054" cy="148784"/>
            </a:xfrm>
            <a:custGeom>
              <a:avLst/>
              <a:gdLst>
                <a:gd name="T0" fmla="*/ 17 w 92"/>
                <a:gd name="T1" fmla="*/ 0 h 152"/>
                <a:gd name="T2" fmla="*/ 92 w 92"/>
                <a:gd name="T3" fmla="*/ 141 h 152"/>
                <a:gd name="T4" fmla="*/ 75 w 92"/>
                <a:gd name="T5" fmla="*/ 152 h 152"/>
                <a:gd name="T6" fmla="*/ 0 w 92"/>
                <a:gd name="T7" fmla="*/ 9 h 152"/>
                <a:gd name="T8" fmla="*/ 17 w 9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52">
                  <a:moveTo>
                    <a:pt x="17" y="0"/>
                  </a:moveTo>
                  <a:lnTo>
                    <a:pt x="92" y="141"/>
                  </a:lnTo>
                  <a:lnTo>
                    <a:pt x="75" y="152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1" name="îŝļiḋe"/>
            <p:cNvSpPr/>
            <p:nvPr/>
          </p:nvSpPr>
          <p:spPr bwMode="auto">
            <a:xfrm>
              <a:off x="5457951" y="4047669"/>
              <a:ext cx="424819" cy="444397"/>
            </a:xfrm>
            <a:custGeom>
              <a:avLst/>
              <a:gdLst>
                <a:gd name="T0" fmla="*/ 228 w 434"/>
                <a:gd name="T1" fmla="*/ 454 h 454"/>
                <a:gd name="T2" fmla="*/ 0 w 434"/>
                <a:gd name="T3" fmla="*/ 297 h 454"/>
                <a:gd name="T4" fmla="*/ 204 w 434"/>
                <a:gd name="T5" fmla="*/ 0 h 454"/>
                <a:gd name="T6" fmla="*/ 434 w 434"/>
                <a:gd name="T7" fmla="*/ 158 h 454"/>
                <a:gd name="T8" fmla="*/ 228 w 434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54">
                  <a:moveTo>
                    <a:pt x="228" y="454"/>
                  </a:moveTo>
                  <a:lnTo>
                    <a:pt x="0" y="297"/>
                  </a:lnTo>
                  <a:lnTo>
                    <a:pt x="204" y="0"/>
                  </a:lnTo>
                  <a:lnTo>
                    <a:pt x="434" y="158"/>
                  </a:lnTo>
                  <a:lnTo>
                    <a:pt x="228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82" name="íṥ1îďe"/>
            <p:cNvSpPr/>
            <p:nvPr/>
          </p:nvSpPr>
          <p:spPr bwMode="auto">
            <a:xfrm>
              <a:off x="5644911" y="4117167"/>
              <a:ext cx="175213" cy="125292"/>
            </a:xfrm>
            <a:custGeom>
              <a:avLst/>
              <a:gdLst>
                <a:gd name="T0" fmla="*/ 168 w 179"/>
                <a:gd name="T1" fmla="*/ 128 h 128"/>
                <a:gd name="T2" fmla="*/ 0 w 179"/>
                <a:gd name="T3" fmla="*/ 14 h 128"/>
                <a:gd name="T4" fmla="*/ 10 w 179"/>
                <a:gd name="T5" fmla="*/ 0 h 128"/>
                <a:gd name="T6" fmla="*/ 179 w 179"/>
                <a:gd name="T7" fmla="*/ 114 h 128"/>
                <a:gd name="T8" fmla="*/ 168 w 179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28">
                  <a:moveTo>
                    <a:pt x="168" y="128"/>
                  </a:moveTo>
                  <a:lnTo>
                    <a:pt x="0" y="14"/>
                  </a:lnTo>
                  <a:lnTo>
                    <a:pt x="10" y="0"/>
                  </a:lnTo>
                  <a:lnTo>
                    <a:pt x="179" y="114"/>
                  </a:lnTo>
                  <a:lnTo>
                    <a:pt x="168" y="128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3" name="íṩľïḑè"/>
            <p:cNvSpPr/>
            <p:nvPr/>
          </p:nvSpPr>
          <p:spPr bwMode="auto">
            <a:xfrm>
              <a:off x="5618481" y="4155343"/>
              <a:ext cx="139975" cy="103758"/>
            </a:xfrm>
            <a:custGeom>
              <a:avLst/>
              <a:gdLst>
                <a:gd name="T0" fmla="*/ 133 w 143"/>
                <a:gd name="T1" fmla="*/ 106 h 106"/>
                <a:gd name="T2" fmla="*/ 0 w 143"/>
                <a:gd name="T3" fmla="*/ 14 h 106"/>
                <a:gd name="T4" fmla="*/ 10 w 143"/>
                <a:gd name="T5" fmla="*/ 0 h 106"/>
                <a:gd name="T6" fmla="*/ 143 w 143"/>
                <a:gd name="T7" fmla="*/ 91 h 106"/>
                <a:gd name="T8" fmla="*/ 133 w 143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6">
                  <a:moveTo>
                    <a:pt x="133" y="106"/>
                  </a:moveTo>
                  <a:lnTo>
                    <a:pt x="0" y="14"/>
                  </a:lnTo>
                  <a:lnTo>
                    <a:pt x="10" y="0"/>
                  </a:lnTo>
                  <a:lnTo>
                    <a:pt x="143" y="91"/>
                  </a:lnTo>
                  <a:lnTo>
                    <a:pt x="133" y="106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4" name="iŝlïḓê"/>
            <p:cNvSpPr/>
            <p:nvPr/>
          </p:nvSpPr>
          <p:spPr bwMode="auto">
            <a:xfrm>
              <a:off x="5592053" y="4193517"/>
              <a:ext cx="173256" cy="128229"/>
            </a:xfrm>
            <a:custGeom>
              <a:avLst/>
              <a:gdLst>
                <a:gd name="T0" fmla="*/ 166 w 177"/>
                <a:gd name="T1" fmla="*/ 131 h 131"/>
                <a:gd name="T2" fmla="*/ 0 w 177"/>
                <a:gd name="T3" fmla="*/ 17 h 131"/>
                <a:gd name="T4" fmla="*/ 10 w 177"/>
                <a:gd name="T5" fmla="*/ 0 h 131"/>
                <a:gd name="T6" fmla="*/ 177 w 177"/>
                <a:gd name="T7" fmla="*/ 115 h 131"/>
                <a:gd name="T8" fmla="*/ 166 w 177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31">
                  <a:moveTo>
                    <a:pt x="166" y="131"/>
                  </a:moveTo>
                  <a:lnTo>
                    <a:pt x="0" y="17"/>
                  </a:lnTo>
                  <a:lnTo>
                    <a:pt x="10" y="0"/>
                  </a:lnTo>
                  <a:lnTo>
                    <a:pt x="177" y="115"/>
                  </a:lnTo>
                  <a:lnTo>
                    <a:pt x="166" y="131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5" name="í$lîḓè"/>
            <p:cNvSpPr/>
            <p:nvPr/>
          </p:nvSpPr>
          <p:spPr bwMode="auto">
            <a:xfrm>
              <a:off x="5563666" y="4232671"/>
              <a:ext cx="139975" cy="105715"/>
            </a:xfrm>
            <a:custGeom>
              <a:avLst/>
              <a:gdLst>
                <a:gd name="T0" fmla="*/ 133 w 143"/>
                <a:gd name="T1" fmla="*/ 108 h 108"/>
                <a:gd name="T2" fmla="*/ 0 w 143"/>
                <a:gd name="T3" fmla="*/ 16 h 108"/>
                <a:gd name="T4" fmla="*/ 12 w 143"/>
                <a:gd name="T5" fmla="*/ 0 h 108"/>
                <a:gd name="T6" fmla="*/ 143 w 143"/>
                <a:gd name="T7" fmla="*/ 91 h 108"/>
                <a:gd name="T8" fmla="*/ 133 w 143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08">
                  <a:moveTo>
                    <a:pt x="133" y="108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43" y="91"/>
                  </a:lnTo>
                  <a:lnTo>
                    <a:pt x="133" y="108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6" name="îṧļíḋè"/>
            <p:cNvSpPr/>
            <p:nvPr/>
          </p:nvSpPr>
          <p:spPr bwMode="auto">
            <a:xfrm>
              <a:off x="6230259" y="4132829"/>
              <a:ext cx="552069" cy="396433"/>
            </a:xfrm>
            <a:custGeom>
              <a:avLst/>
              <a:gdLst>
                <a:gd name="T0" fmla="*/ 44 w 271"/>
                <a:gd name="T1" fmla="*/ 2 h 195"/>
                <a:gd name="T2" fmla="*/ 257 w 271"/>
                <a:gd name="T3" fmla="*/ 46 h 195"/>
                <a:gd name="T4" fmla="*/ 269 w 271"/>
                <a:gd name="T5" fmla="*/ 64 h 195"/>
                <a:gd name="T6" fmla="*/ 245 w 271"/>
                <a:gd name="T7" fmla="*/ 181 h 195"/>
                <a:gd name="T8" fmla="*/ 227 w 271"/>
                <a:gd name="T9" fmla="*/ 193 h 195"/>
                <a:gd name="T10" fmla="*/ 13 w 271"/>
                <a:gd name="T11" fmla="*/ 149 h 195"/>
                <a:gd name="T12" fmla="*/ 1 w 271"/>
                <a:gd name="T13" fmla="*/ 131 h 195"/>
                <a:gd name="T14" fmla="*/ 26 w 271"/>
                <a:gd name="T15" fmla="*/ 14 h 195"/>
                <a:gd name="T16" fmla="*/ 44 w 271"/>
                <a:gd name="T17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195">
                  <a:moveTo>
                    <a:pt x="44" y="2"/>
                  </a:moveTo>
                  <a:cubicBezTo>
                    <a:pt x="257" y="46"/>
                    <a:pt x="257" y="46"/>
                    <a:pt x="257" y="46"/>
                  </a:cubicBezTo>
                  <a:cubicBezTo>
                    <a:pt x="266" y="48"/>
                    <a:pt x="271" y="56"/>
                    <a:pt x="269" y="64"/>
                  </a:cubicBezTo>
                  <a:cubicBezTo>
                    <a:pt x="245" y="181"/>
                    <a:pt x="245" y="181"/>
                    <a:pt x="245" y="181"/>
                  </a:cubicBezTo>
                  <a:cubicBezTo>
                    <a:pt x="243" y="190"/>
                    <a:pt x="235" y="195"/>
                    <a:pt x="227" y="193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5" y="147"/>
                    <a:pt x="0" y="139"/>
                    <a:pt x="1" y="13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5"/>
                    <a:pt x="36" y="0"/>
                    <a:pt x="44" y="2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7" name="îŝļidé"/>
            <p:cNvSpPr/>
            <p:nvPr/>
          </p:nvSpPr>
          <p:spPr bwMode="auto">
            <a:xfrm>
              <a:off x="6288011" y="4025156"/>
              <a:ext cx="517809" cy="223177"/>
            </a:xfrm>
            <a:custGeom>
              <a:avLst/>
              <a:gdLst>
                <a:gd name="T0" fmla="*/ 22 w 255"/>
                <a:gd name="T1" fmla="*/ 1 h 110"/>
                <a:gd name="T2" fmla="*/ 246 w 255"/>
                <a:gd name="T3" fmla="*/ 48 h 110"/>
                <a:gd name="T4" fmla="*/ 254 w 255"/>
                <a:gd name="T5" fmla="*/ 59 h 110"/>
                <a:gd name="T6" fmla="*/ 245 w 255"/>
                <a:gd name="T7" fmla="*/ 101 h 110"/>
                <a:gd name="T8" fmla="*/ 233 w 255"/>
                <a:gd name="T9" fmla="*/ 109 h 110"/>
                <a:gd name="T10" fmla="*/ 9 w 255"/>
                <a:gd name="T11" fmla="*/ 62 h 110"/>
                <a:gd name="T12" fmla="*/ 1 w 255"/>
                <a:gd name="T13" fmla="*/ 50 h 110"/>
                <a:gd name="T14" fmla="*/ 10 w 255"/>
                <a:gd name="T15" fmla="*/ 9 h 110"/>
                <a:gd name="T16" fmla="*/ 22 w 255"/>
                <a:gd name="T17" fmla="*/ 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110">
                  <a:moveTo>
                    <a:pt x="22" y="1"/>
                  </a:moveTo>
                  <a:cubicBezTo>
                    <a:pt x="246" y="48"/>
                    <a:pt x="246" y="48"/>
                    <a:pt x="246" y="48"/>
                  </a:cubicBezTo>
                  <a:cubicBezTo>
                    <a:pt x="251" y="49"/>
                    <a:pt x="255" y="54"/>
                    <a:pt x="254" y="59"/>
                  </a:cubicBezTo>
                  <a:cubicBezTo>
                    <a:pt x="245" y="101"/>
                    <a:pt x="245" y="101"/>
                    <a:pt x="245" y="101"/>
                  </a:cubicBezTo>
                  <a:cubicBezTo>
                    <a:pt x="244" y="106"/>
                    <a:pt x="238" y="110"/>
                    <a:pt x="233" y="109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4" y="61"/>
                    <a:pt x="0" y="56"/>
                    <a:pt x="1" y="5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3"/>
                    <a:pt x="16" y="0"/>
                    <a:pt x="22" y="1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8" name="îśḻîḑé"/>
            <p:cNvSpPr/>
            <p:nvPr/>
          </p:nvSpPr>
          <p:spPr bwMode="auto">
            <a:xfrm>
              <a:off x="6286054" y="4039838"/>
              <a:ext cx="515851" cy="223177"/>
            </a:xfrm>
            <a:custGeom>
              <a:avLst/>
              <a:gdLst>
                <a:gd name="T0" fmla="*/ 21 w 254"/>
                <a:gd name="T1" fmla="*/ 1 h 110"/>
                <a:gd name="T2" fmla="*/ 245 w 254"/>
                <a:gd name="T3" fmla="*/ 48 h 110"/>
                <a:gd name="T4" fmla="*/ 253 w 254"/>
                <a:gd name="T5" fmla="*/ 59 h 110"/>
                <a:gd name="T6" fmla="*/ 244 w 254"/>
                <a:gd name="T7" fmla="*/ 101 h 110"/>
                <a:gd name="T8" fmla="*/ 233 w 254"/>
                <a:gd name="T9" fmla="*/ 109 h 110"/>
                <a:gd name="T10" fmla="*/ 8 w 254"/>
                <a:gd name="T11" fmla="*/ 62 h 110"/>
                <a:gd name="T12" fmla="*/ 1 w 254"/>
                <a:gd name="T13" fmla="*/ 50 h 110"/>
                <a:gd name="T14" fmla="*/ 9 w 254"/>
                <a:gd name="T15" fmla="*/ 9 h 110"/>
                <a:gd name="T16" fmla="*/ 21 w 254"/>
                <a:gd name="T17" fmla="*/ 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4" h="110">
                  <a:moveTo>
                    <a:pt x="21" y="1"/>
                  </a:moveTo>
                  <a:cubicBezTo>
                    <a:pt x="245" y="48"/>
                    <a:pt x="245" y="48"/>
                    <a:pt x="245" y="48"/>
                  </a:cubicBezTo>
                  <a:cubicBezTo>
                    <a:pt x="251" y="49"/>
                    <a:pt x="254" y="54"/>
                    <a:pt x="253" y="59"/>
                  </a:cubicBezTo>
                  <a:cubicBezTo>
                    <a:pt x="244" y="101"/>
                    <a:pt x="244" y="101"/>
                    <a:pt x="244" y="101"/>
                  </a:cubicBezTo>
                  <a:cubicBezTo>
                    <a:pt x="243" y="107"/>
                    <a:pt x="238" y="110"/>
                    <a:pt x="233" y="109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3" y="61"/>
                    <a:pt x="0" y="56"/>
                    <a:pt x="1" y="5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3"/>
                    <a:pt x="16" y="0"/>
                    <a:pt x="21" y="1"/>
                  </a:cubicBez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9" name="ïSḻíḍè"/>
            <p:cNvSpPr/>
            <p:nvPr/>
          </p:nvSpPr>
          <p:spPr bwMode="auto">
            <a:xfrm>
              <a:off x="6305631" y="4057458"/>
              <a:ext cx="476698" cy="186960"/>
            </a:xfrm>
            <a:custGeom>
              <a:avLst/>
              <a:gdLst>
                <a:gd name="T0" fmla="*/ 17 w 234"/>
                <a:gd name="T1" fmla="*/ 1 h 92"/>
                <a:gd name="T2" fmla="*/ 226 w 234"/>
                <a:gd name="T3" fmla="*/ 44 h 92"/>
                <a:gd name="T4" fmla="*/ 233 w 234"/>
                <a:gd name="T5" fmla="*/ 54 h 92"/>
                <a:gd name="T6" fmla="*/ 226 w 234"/>
                <a:gd name="T7" fmla="*/ 85 h 92"/>
                <a:gd name="T8" fmla="*/ 217 w 234"/>
                <a:gd name="T9" fmla="*/ 91 h 92"/>
                <a:gd name="T10" fmla="*/ 7 w 234"/>
                <a:gd name="T11" fmla="*/ 48 h 92"/>
                <a:gd name="T12" fmla="*/ 1 w 234"/>
                <a:gd name="T13" fmla="*/ 38 h 92"/>
                <a:gd name="T14" fmla="*/ 7 w 234"/>
                <a:gd name="T15" fmla="*/ 7 h 92"/>
                <a:gd name="T16" fmla="*/ 17 w 234"/>
                <a:gd name="T17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92">
                  <a:moveTo>
                    <a:pt x="17" y="1"/>
                  </a:moveTo>
                  <a:cubicBezTo>
                    <a:pt x="226" y="44"/>
                    <a:pt x="226" y="44"/>
                    <a:pt x="226" y="44"/>
                  </a:cubicBezTo>
                  <a:cubicBezTo>
                    <a:pt x="231" y="45"/>
                    <a:pt x="234" y="50"/>
                    <a:pt x="233" y="54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26" y="89"/>
                    <a:pt x="221" y="92"/>
                    <a:pt x="217" y="91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3" y="47"/>
                    <a:pt x="0" y="42"/>
                    <a:pt x="1" y="3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3"/>
                    <a:pt x="13" y="0"/>
                    <a:pt x="17" y="1"/>
                  </a:cubicBezTo>
                  <a:close/>
                </a:path>
              </a:pathLst>
            </a:custGeom>
            <a:solidFill>
              <a:srgbClr val="187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0" name="iṣḻîḓe"/>
            <p:cNvSpPr/>
            <p:nvPr/>
          </p:nvSpPr>
          <p:spPr bwMode="auto">
            <a:xfrm>
              <a:off x="6433859" y="4102485"/>
              <a:ext cx="244711" cy="101800"/>
            </a:xfrm>
            <a:custGeom>
              <a:avLst/>
              <a:gdLst>
                <a:gd name="T0" fmla="*/ 0 w 250"/>
                <a:gd name="T1" fmla="*/ 77 h 104"/>
                <a:gd name="T2" fmla="*/ 131 w 250"/>
                <a:gd name="T3" fmla="*/ 104 h 104"/>
                <a:gd name="T4" fmla="*/ 250 w 250"/>
                <a:gd name="T5" fmla="*/ 27 h 104"/>
                <a:gd name="T6" fmla="*/ 119 w 250"/>
                <a:gd name="T7" fmla="*/ 0 h 104"/>
                <a:gd name="T8" fmla="*/ 0 w 250"/>
                <a:gd name="T9" fmla="*/ 7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104">
                  <a:moveTo>
                    <a:pt x="0" y="77"/>
                  </a:moveTo>
                  <a:lnTo>
                    <a:pt x="131" y="104"/>
                  </a:lnTo>
                  <a:lnTo>
                    <a:pt x="250" y="27"/>
                  </a:lnTo>
                  <a:lnTo>
                    <a:pt x="119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1" name="ïṧḷîďe"/>
            <p:cNvSpPr/>
            <p:nvPr/>
          </p:nvSpPr>
          <p:spPr bwMode="auto">
            <a:xfrm>
              <a:off x="6307588" y="4057458"/>
              <a:ext cx="108652" cy="88096"/>
            </a:xfrm>
            <a:custGeom>
              <a:avLst/>
              <a:gdLst>
                <a:gd name="T0" fmla="*/ 53 w 53"/>
                <a:gd name="T1" fmla="*/ 8 h 43"/>
                <a:gd name="T2" fmla="*/ 16 w 53"/>
                <a:gd name="T3" fmla="*/ 1 h 43"/>
                <a:gd name="T4" fmla="*/ 6 w 53"/>
                <a:gd name="T5" fmla="*/ 7 h 43"/>
                <a:gd name="T6" fmla="*/ 0 w 53"/>
                <a:gd name="T7" fmla="*/ 38 h 43"/>
                <a:gd name="T8" fmla="*/ 0 w 53"/>
                <a:gd name="T9" fmla="*/ 43 h 43"/>
                <a:gd name="T10" fmla="*/ 53 w 53"/>
                <a:gd name="T11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3">
                  <a:moveTo>
                    <a:pt x="53" y="8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2" y="0"/>
                    <a:pt x="7" y="3"/>
                    <a:pt x="6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1"/>
                    <a:pt x="0" y="43"/>
                  </a:cubicBezTo>
                  <a:lnTo>
                    <a:pt x="53" y="8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2" name="îşlïḋê"/>
            <p:cNvSpPr/>
            <p:nvPr/>
          </p:nvSpPr>
          <p:spPr bwMode="auto">
            <a:xfrm>
              <a:off x="6696190" y="4179813"/>
              <a:ext cx="81244" cy="64604"/>
            </a:xfrm>
            <a:custGeom>
              <a:avLst/>
              <a:gdLst>
                <a:gd name="T0" fmla="*/ 0 w 40"/>
                <a:gd name="T1" fmla="*/ 26 h 32"/>
                <a:gd name="T2" fmla="*/ 25 w 40"/>
                <a:gd name="T3" fmla="*/ 31 h 32"/>
                <a:gd name="T4" fmla="*/ 34 w 40"/>
                <a:gd name="T5" fmla="*/ 25 h 32"/>
                <a:gd name="T6" fmla="*/ 40 w 40"/>
                <a:gd name="T7" fmla="*/ 0 h 32"/>
                <a:gd name="T8" fmla="*/ 0 w 40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2">
                  <a:moveTo>
                    <a:pt x="0" y="26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9" y="32"/>
                    <a:pt x="34" y="29"/>
                    <a:pt x="34" y="25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3" name="ïşļîḍè"/>
            <p:cNvSpPr/>
            <p:nvPr/>
          </p:nvSpPr>
          <p:spPr bwMode="auto">
            <a:xfrm>
              <a:off x="6433859" y="4391244"/>
              <a:ext cx="105715" cy="60688"/>
            </a:xfrm>
            <a:custGeom>
              <a:avLst/>
              <a:gdLst>
                <a:gd name="T0" fmla="*/ 11 w 108"/>
                <a:gd name="T1" fmla="*/ 0 h 62"/>
                <a:gd name="T2" fmla="*/ 108 w 108"/>
                <a:gd name="T3" fmla="*/ 20 h 62"/>
                <a:gd name="T4" fmla="*/ 100 w 108"/>
                <a:gd name="T5" fmla="*/ 62 h 62"/>
                <a:gd name="T6" fmla="*/ 0 w 108"/>
                <a:gd name="T7" fmla="*/ 41 h 62"/>
                <a:gd name="T8" fmla="*/ 11 w 108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11" y="0"/>
                  </a:moveTo>
                  <a:lnTo>
                    <a:pt x="108" y="20"/>
                  </a:lnTo>
                  <a:lnTo>
                    <a:pt x="100" y="62"/>
                  </a:lnTo>
                  <a:lnTo>
                    <a:pt x="0" y="4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86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4" name="ïšļîḓê"/>
            <p:cNvSpPr/>
            <p:nvPr/>
          </p:nvSpPr>
          <p:spPr bwMode="auto">
            <a:xfrm>
              <a:off x="6478886" y="4442145"/>
              <a:ext cx="52858" cy="28387"/>
            </a:xfrm>
            <a:custGeom>
              <a:avLst/>
              <a:gdLst>
                <a:gd name="T0" fmla="*/ 0 w 54"/>
                <a:gd name="T1" fmla="*/ 18 h 29"/>
                <a:gd name="T2" fmla="*/ 50 w 54"/>
                <a:gd name="T3" fmla="*/ 29 h 29"/>
                <a:gd name="T4" fmla="*/ 54 w 54"/>
                <a:gd name="T5" fmla="*/ 10 h 29"/>
                <a:gd name="T6" fmla="*/ 4 w 54"/>
                <a:gd name="T7" fmla="*/ 0 h 29"/>
                <a:gd name="T8" fmla="*/ 0 w 54"/>
                <a:gd name="T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9">
                  <a:moveTo>
                    <a:pt x="0" y="18"/>
                  </a:moveTo>
                  <a:lnTo>
                    <a:pt x="50" y="29"/>
                  </a:lnTo>
                  <a:lnTo>
                    <a:pt x="54" y="10"/>
                  </a:lnTo>
                  <a:lnTo>
                    <a:pt x="4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í$ľidé"/>
            <p:cNvSpPr/>
            <p:nvPr/>
          </p:nvSpPr>
          <p:spPr bwMode="auto">
            <a:xfrm>
              <a:off x="6431902" y="4431378"/>
              <a:ext cx="50900" cy="28387"/>
            </a:xfrm>
            <a:custGeom>
              <a:avLst/>
              <a:gdLst>
                <a:gd name="T0" fmla="*/ 0 w 52"/>
                <a:gd name="T1" fmla="*/ 19 h 29"/>
                <a:gd name="T2" fmla="*/ 48 w 52"/>
                <a:gd name="T3" fmla="*/ 29 h 29"/>
                <a:gd name="T4" fmla="*/ 52 w 52"/>
                <a:gd name="T5" fmla="*/ 11 h 29"/>
                <a:gd name="T6" fmla="*/ 2 w 52"/>
                <a:gd name="T7" fmla="*/ 0 h 29"/>
                <a:gd name="T8" fmla="*/ 0 w 52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9">
                  <a:moveTo>
                    <a:pt x="0" y="19"/>
                  </a:moveTo>
                  <a:lnTo>
                    <a:pt x="48" y="29"/>
                  </a:lnTo>
                  <a:lnTo>
                    <a:pt x="52" y="11"/>
                  </a:lnTo>
                  <a:lnTo>
                    <a:pt x="2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îšḻíḋè"/>
            <p:cNvSpPr/>
            <p:nvPr/>
          </p:nvSpPr>
          <p:spPr bwMode="auto">
            <a:xfrm>
              <a:off x="6671719" y="4380478"/>
              <a:ext cx="37196" cy="37196"/>
            </a:xfrm>
            <a:custGeom>
              <a:avLst/>
              <a:gdLst>
                <a:gd name="T0" fmla="*/ 0 w 38"/>
                <a:gd name="T1" fmla="*/ 31 h 38"/>
                <a:gd name="T2" fmla="*/ 7 w 38"/>
                <a:gd name="T3" fmla="*/ 0 h 38"/>
                <a:gd name="T4" fmla="*/ 38 w 38"/>
                <a:gd name="T5" fmla="*/ 7 h 38"/>
                <a:gd name="T6" fmla="*/ 31 w 38"/>
                <a:gd name="T7" fmla="*/ 38 h 38"/>
                <a:gd name="T8" fmla="*/ 0 w 38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31"/>
                  </a:moveTo>
                  <a:lnTo>
                    <a:pt x="7" y="0"/>
                  </a:lnTo>
                  <a:lnTo>
                    <a:pt x="38" y="7"/>
                  </a:lnTo>
                  <a:lnTo>
                    <a:pt x="31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7" name="ïṧľïdé"/>
            <p:cNvSpPr/>
            <p:nvPr/>
          </p:nvSpPr>
          <p:spPr bwMode="auto">
            <a:xfrm>
              <a:off x="6667803" y="4374604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5 h 48"/>
                <a:gd name="T4" fmla="*/ 33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8 w 48"/>
                <a:gd name="T11" fmla="*/ 0 h 48"/>
                <a:gd name="T12" fmla="*/ 0 w 48"/>
                <a:gd name="T13" fmla="*/ 40 h 48"/>
                <a:gd name="T14" fmla="*/ 40 w 48"/>
                <a:gd name="T15" fmla="*/ 48 h 48"/>
                <a:gd name="T16" fmla="*/ 48 w 48"/>
                <a:gd name="T17" fmla="*/ 8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5"/>
                  </a:lnTo>
                  <a:lnTo>
                    <a:pt x="33" y="37"/>
                  </a:lnTo>
                  <a:lnTo>
                    <a:pt x="11" y="33"/>
                  </a:lnTo>
                  <a:lnTo>
                    <a:pt x="15" y="10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8" name="ísḷiḓè"/>
            <p:cNvSpPr/>
            <p:nvPr/>
          </p:nvSpPr>
          <p:spPr bwMode="auto">
            <a:xfrm>
              <a:off x="6667803" y="4374604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5 h 48"/>
                <a:gd name="T4" fmla="*/ 33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8 w 48"/>
                <a:gd name="T11" fmla="*/ 0 h 48"/>
                <a:gd name="T12" fmla="*/ 0 w 48"/>
                <a:gd name="T13" fmla="*/ 40 h 48"/>
                <a:gd name="T14" fmla="*/ 40 w 48"/>
                <a:gd name="T15" fmla="*/ 48 h 48"/>
                <a:gd name="T16" fmla="*/ 48 w 48"/>
                <a:gd name="T17" fmla="*/ 8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5"/>
                  </a:lnTo>
                  <a:lnTo>
                    <a:pt x="33" y="37"/>
                  </a:lnTo>
                  <a:lnTo>
                    <a:pt x="11" y="33"/>
                  </a:lnTo>
                  <a:lnTo>
                    <a:pt x="15" y="10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9" name="ïṥlíďê"/>
            <p:cNvSpPr/>
            <p:nvPr/>
          </p:nvSpPr>
          <p:spPr bwMode="auto">
            <a:xfrm>
              <a:off x="6635501" y="4372647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29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29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0" name="î$1iḍé"/>
            <p:cNvSpPr/>
            <p:nvPr/>
          </p:nvSpPr>
          <p:spPr bwMode="auto">
            <a:xfrm>
              <a:off x="6629628" y="4366774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1" name="îṩḷîḍè"/>
            <p:cNvSpPr/>
            <p:nvPr/>
          </p:nvSpPr>
          <p:spPr bwMode="auto">
            <a:xfrm>
              <a:off x="6629628" y="4366774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ïṡḷiḓé"/>
            <p:cNvSpPr/>
            <p:nvPr/>
          </p:nvSpPr>
          <p:spPr bwMode="auto">
            <a:xfrm>
              <a:off x="6596348" y="4364816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7 w 38"/>
                <a:gd name="T3" fmla="*/ 0 h 37"/>
                <a:gd name="T4" fmla="*/ 38 w 38"/>
                <a:gd name="T5" fmla="*/ 6 h 37"/>
                <a:gd name="T6" fmla="*/ 32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3" name="isḷïḍé"/>
            <p:cNvSpPr/>
            <p:nvPr/>
          </p:nvSpPr>
          <p:spPr bwMode="auto">
            <a:xfrm>
              <a:off x="6592432" y="4360901"/>
              <a:ext cx="45027" cy="44048"/>
            </a:xfrm>
            <a:custGeom>
              <a:avLst/>
              <a:gdLst>
                <a:gd name="T0" fmla="*/ 15 w 46"/>
                <a:gd name="T1" fmla="*/ 8 h 45"/>
                <a:gd name="T2" fmla="*/ 36 w 46"/>
                <a:gd name="T3" fmla="*/ 14 h 45"/>
                <a:gd name="T4" fmla="*/ 31 w 46"/>
                <a:gd name="T5" fmla="*/ 35 h 45"/>
                <a:gd name="T6" fmla="*/ 9 w 46"/>
                <a:gd name="T7" fmla="*/ 31 h 45"/>
                <a:gd name="T8" fmla="*/ 15 w 46"/>
                <a:gd name="T9" fmla="*/ 8 h 45"/>
                <a:gd name="T10" fmla="*/ 7 w 46"/>
                <a:gd name="T11" fmla="*/ 0 h 45"/>
                <a:gd name="T12" fmla="*/ 0 w 46"/>
                <a:gd name="T13" fmla="*/ 37 h 45"/>
                <a:gd name="T14" fmla="*/ 38 w 46"/>
                <a:gd name="T15" fmla="*/ 45 h 45"/>
                <a:gd name="T16" fmla="*/ 46 w 46"/>
                <a:gd name="T17" fmla="*/ 6 h 45"/>
                <a:gd name="T18" fmla="*/ 7 w 46"/>
                <a:gd name="T19" fmla="*/ 0 h 45"/>
                <a:gd name="T20" fmla="*/ 7 w 46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5">
                  <a:moveTo>
                    <a:pt x="15" y="8"/>
                  </a:moveTo>
                  <a:lnTo>
                    <a:pt x="36" y="14"/>
                  </a:lnTo>
                  <a:lnTo>
                    <a:pt x="31" y="35"/>
                  </a:lnTo>
                  <a:lnTo>
                    <a:pt x="9" y="31"/>
                  </a:lnTo>
                  <a:lnTo>
                    <a:pt x="15" y="8"/>
                  </a:lnTo>
                  <a:close/>
                  <a:moveTo>
                    <a:pt x="7" y="0"/>
                  </a:moveTo>
                  <a:lnTo>
                    <a:pt x="0" y="37"/>
                  </a:lnTo>
                  <a:lnTo>
                    <a:pt x="38" y="45"/>
                  </a:lnTo>
                  <a:lnTo>
                    <a:pt x="46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4" name="i$ľidé"/>
            <p:cNvSpPr/>
            <p:nvPr/>
          </p:nvSpPr>
          <p:spPr bwMode="auto">
            <a:xfrm>
              <a:off x="6592432" y="4360901"/>
              <a:ext cx="45027" cy="44048"/>
            </a:xfrm>
            <a:custGeom>
              <a:avLst/>
              <a:gdLst>
                <a:gd name="T0" fmla="*/ 15 w 46"/>
                <a:gd name="T1" fmla="*/ 8 h 45"/>
                <a:gd name="T2" fmla="*/ 36 w 46"/>
                <a:gd name="T3" fmla="*/ 14 h 45"/>
                <a:gd name="T4" fmla="*/ 31 w 46"/>
                <a:gd name="T5" fmla="*/ 35 h 45"/>
                <a:gd name="T6" fmla="*/ 9 w 46"/>
                <a:gd name="T7" fmla="*/ 31 h 45"/>
                <a:gd name="T8" fmla="*/ 15 w 46"/>
                <a:gd name="T9" fmla="*/ 8 h 45"/>
                <a:gd name="T10" fmla="*/ 7 w 46"/>
                <a:gd name="T11" fmla="*/ 0 h 45"/>
                <a:gd name="T12" fmla="*/ 0 w 46"/>
                <a:gd name="T13" fmla="*/ 37 h 45"/>
                <a:gd name="T14" fmla="*/ 38 w 46"/>
                <a:gd name="T15" fmla="*/ 45 h 45"/>
                <a:gd name="T16" fmla="*/ 46 w 46"/>
                <a:gd name="T17" fmla="*/ 6 h 45"/>
                <a:gd name="T18" fmla="*/ 7 w 46"/>
                <a:gd name="T19" fmla="*/ 0 h 45"/>
                <a:gd name="T20" fmla="*/ 7 w 46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5">
                  <a:moveTo>
                    <a:pt x="15" y="8"/>
                  </a:moveTo>
                  <a:lnTo>
                    <a:pt x="36" y="14"/>
                  </a:lnTo>
                  <a:lnTo>
                    <a:pt x="31" y="35"/>
                  </a:lnTo>
                  <a:lnTo>
                    <a:pt x="9" y="31"/>
                  </a:lnTo>
                  <a:lnTo>
                    <a:pt x="15" y="8"/>
                  </a:lnTo>
                  <a:moveTo>
                    <a:pt x="7" y="0"/>
                  </a:moveTo>
                  <a:lnTo>
                    <a:pt x="0" y="37"/>
                  </a:lnTo>
                  <a:lnTo>
                    <a:pt x="38" y="45"/>
                  </a:lnTo>
                  <a:lnTo>
                    <a:pt x="46" y="6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5" name="íSḻiďê"/>
            <p:cNvSpPr/>
            <p:nvPr/>
          </p:nvSpPr>
          <p:spPr bwMode="auto">
            <a:xfrm>
              <a:off x="6405473" y="4323705"/>
              <a:ext cx="188917" cy="69498"/>
            </a:xfrm>
            <a:custGeom>
              <a:avLst/>
              <a:gdLst>
                <a:gd name="T0" fmla="*/ 0 w 193"/>
                <a:gd name="T1" fmla="*/ 31 h 71"/>
                <a:gd name="T2" fmla="*/ 6 w 193"/>
                <a:gd name="T3" fmla="*/ 0 h 71"/>
                <a:gd name="T4" fmla="*/ 193 w 193"/>
                <a:gd name="T5" fmla="*/ 40 h 71"/>
                <a:gd name="T6" fmla="*/ 187 w 193"/>
                <a:gd name="T7" fmla="*/ 71 h 71"/>
                <a:gd name="T8" fmla="*/ 0 w 193"/>
                <a:gd name="T9" fmla="*/ 3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71">
                  <a:moveTo>
                    <a:pt x="0" y="31"/>
                  </a:moveTo>
                  <a:lnTo>
                    <a:pt x="6" y="0"/>
                  </a:lnTo>
                  <a:lnTo>
                    <a:pt x="193" y="40"/>
                  </a:lnTo>
                  <a:lnTo>
                    <a:pt x="187" y="7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6" name="íṧľîdé"/>
            <p:cNvSpPr/>
            <p:nvPr/>
          </p:nvSpPr>
          <p:spPr bwMode="auto">
            <a:xfrm>
              <a:off x="6401557" y="4319789"/>
              <a:ext cx="197727" cy="77329"/>
            </a:xfrm>
            <a:custGeom>
              <a:avLst/>
              <a:gdLst>
                <a:gd name="T0" fmla="*/ 15 w 202"/>
                <a:gd name="T1" fmla="*/ 10 h 79"/>
                <a:gd name="T2" fmla="*/ 46 w 202"/>
                <a:gd name="T3" fmla="*/ 17 h 79"/>
                <a:gd name="T4" fmla="*/ 83 w 202"/>
                <a:gd name="T5" fmla="*/ 25 h 79"/>
                <a:gd name="T6" fmla="*/ 123 w 202"/>
                <a:gd name="T7" fmla="*/ 33 h 79"/>
                <a:gd name="T8" fmla="*/ 162 w 202"/>
                <a:gd name="T9" fmla="*/ 42 h 79"/>
                <a:gd name="T10" fmla="*/ 193 w 202"/>
                <a:gd name="T11" fmla="*/ 48 h 79"/>
                <a:gd name="T12" fmla="*/ 187 w 202"/>
                <a:gd name="T13" fmla="*/ 71 h 79"/>
                <a:gd name="T14" fmla="*/ 158 w 202"/>
                <a:gd name="T15" fmla="*/ 62 h 79"/>
                <a:gd name="T16" fmla="*/ 118 w 202"/>
                <a:gd name="T17" fmla="*/ 56 h 79"/>
                <a:gd name="T18" fmla="*/ 79 w 202"/>
                <a:gd name="T19" fmla="*/ 48 h 79"/>
                <a:gd name="T20" fmla="*/ 39 w 202"/>
                <a:gd name="T21" fmla="*/ 40 h 79"/>
                <a:gd name="T22" fmla="*/ 10 w 202"/>
                <a:gd name="T23" fmla="*/ 33 h 79"/>
                <a:gd name="T24" fmla="*/ 15 w 202"/>
                <a:gd name="T25" fmla="*/ 10 h 79"/>
                <a:gd name="T26" fmla="*/ 8 w 202"/>
                <a:gd name="T27" fmla="*/ 0 h 79"/>
                <a:gd name="T28" fmla="*/ 0 w 202"/>
                <a:gd name="T29" fmla="*/ 40 h 79"/>
                <a:gd name="T30" fmla="*/ 39 w 202"/>
                <a:gd name="T31" fmla="*/ 48 h 79"/>
                <a:gd name="T32" fmla="*/ 77 w 202"/>
                <a:gd name="T33" fmla="*/ 56 h 79"/>
                <a:gd name="T34" fmla="*/ 116 w 202"/>
                <a:gd name="T35" fmla="*/ 62 h 79"/>
                <a:gd name="T36" fmla="*/ 156 w 202"/>
                <a:gd name="T37" fmla="*/ 71 h 79"/>
                <a:gd name="T38" fmla="*/ 195 w 202"/>
                <a:gd name="T39" fmla="*/ 79 h 79"/>
                <a:gd name="T40" fmla="*/ 202 w 202"/>
                <a:gd name="T41" fmla="*/ 42 h 79"/>
                <a:gd name="T42" fmla="*/ 164 w 202"/>
                <a:gd name="T43" fmla="*/ 33 h 79"/>
                <a:gd name="T44" fmla="*/ 125 w 202"/>
                <a:gd name="T45" fmla="*/ 25 h 79"/>
                <a:gd name="T46" fmla="*/ 85 w 202"/>
                <a:gd name="T47" fmla="*/ 17 h 79"/>
                <a:gd name="T48" fmla="*/ 46 w 202"/>
                <a:gd name="T49" fmla="*/ 8 h 79"/>
                <a:gd name="T50" fmla="*/ 8 w 202"/>
                <a:gd name="T51" fmla="*/ 0 h 79"/>
                <a:gd name="T52" fmla="*/ 8 w 202"/>
                <a:gd name="T5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2" h="79">
                  <a:moveTo>
                    <a:pt x="15" y="10"/>
                  </a:moveTo>
                  <a:lnTo>
                    <a:pt x="46" y="17"/>
                  </a:lnTo>
                  <a:lnTo>
                    <a:pt x="83" y="25"/>
                  </a:lnTo>
                  <a:lnTo>
                    <a:pt x="123" y="33"/>
                  </a:lnTo>
                  <a:lnTo>
                    <a:pt x="162" y="42"/>
                  </a:lnTo>
                  <a:lnTo>
                    <a:pt x="193" y="48"/>
                  </a:lnTo>
                  <a:lnTo>
                    <a:pt x="187" y="71"/>
                  </a:lnTo>
                  <a:lnTo>
                    <a:pt x="158" y="62"/>
                  </a:lnTo>
                  <a:lnTo>
                    <a:pt x="118" y="56"/>
                  </a:lnTo>
                  <a:lnTo>
                    <a:pt x="79" y="48"/>
                  </a:lnTo>
                  <a:lnTo>
                    <a:pt x="39" y="40"/>
                  </a:lnTo>
                  <a:lnTo>
                    <a:pt x="10" y="33"/>
                  </a:lnTo>
                  <a:lnTo>
                    <a:pt x="15" y="10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77" y="56"/>
                  </a:lnTo>
                  <a:lnTo>
                    <a:pt x="116" y="62"/>
                  </a:lnTo>
                  <a:lnTo>
                    <a:pt x="156" y="71"/>
                  </a:lnTo>
                  <a:lnTo>
                    <a:pt x="195" y="79"/>
                  </a:lnTo>
                  <a:lnTo>
                    <a:pt x="202" y="42"/>
                  </a:lnTo>
                  <a:lnTo>
                    <a:pt x="164" y="33"/>
                  </a:lnTo>
                  <a:lnTo>
                    <a:pt x="125" y="25"/>
                  </a:lnTo>
                  <a:lnTo>
                    <a:pt x="85" y="17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7" name="ïŝḷíḋè"/>
            <p:cNvSpPr/>
            <p:nvPr/>
          </p:nvSpPr>
          <p:spPr bwMode="auto">
            <a:xfrm>
              <a:off x="6401557" y="4319789"/>
              <a:ext cx="197727" cy="77329"/>
            </a:xfrm>
            <a:custGeom>
              <a:avLst/>
              <a:gdLst>
                <a:gd name="T0" fmla="*/ 15 w 202"/>
                <a:gd name="T1" fmla="*/ 10 h 79"/>
                <a:gd name="T2" fmla="*/ 46 w 202"/>
                <a:gd name="T3" fmla="*/ 17 h 79"/>
                <a:gd name="T4" fmla="*/ 83 w 202"/>
                <a:gd name="T5" fmla="*/ 25 h 79"/>
                <a:gd name="T6" fmla="*/ 123 w 202"/>
                <a:gd name="T7" fmla="*/ 33 h 79"/>
                <a:gd name="T8" fmla="*/ 162 w 202"/>
                <a:gd name="T9" fmla="*/ 42 h 79"/>
                <a:gd name="T10" fmla="*/ 193 w 202"/>
                <a:gd name="T11" fmla="*/ 48 h 79"/>
                <a:gd name="T12" fmla="*/ 187 w 202"/>
                <a:gd name="T13" fmla="*/ 71 h 79"/>
                <a:gd name="T14" fmla="*/ 158 w 202"/>
                <a:gd name="T15" fmla="*/ 62 h 79"/>
                <a:gd name="T16" fmla="*/ 118 w 202"/>
                <a:gd name="T17" fmla="*/ 56 h 79"/>
                <a:gd name="T18" fmla="*/ 79 w 202"/>
                <a:gd name="T19" fmla="*/ 48 h 79"/>
                <a:gd name="T20" fmla="*/ 39 w 202"/>
                <a:gd name="T21" fmla="*/ 40 h 79"/>
                <a:gd name="T22" fmla="*/ 10 w 202"/>
                <a:gd name="T23" fmla="*/ 33 h 79"/>
                <a:gd name="T24" fmla="*/ 15 w 202"/>
                <a:gd name="T25" fmla="*/ 10 h 79"/>
                <a:gd name="T26" fmla="*/ 8 w 202"/>
                <a:gd name="T27" fmla="*/ 0 h 79"/>
                <a:gd name="T28" fmla="*/ 0 w 202"/>
                <a:gd name="T29" fmla="*/ 40 h 79"/>
                <a:gd name="T30" fmla="*/ 39 w 202"/>
                <a:gd name="T31" fmla="*/ 48 h 79"/>
                <a:gd name="T32" fmla="*/ 77 w 202"/>
                <a:gd name="T33" fmla="*/ 56 h 79"/>
                <a:gd name="T34" fmla="*/ 116 w 202"/>
                <a:gd name="T35" fmla="*/ 62 h 79"/>
                <a:gd name="T36" fmla="*/ 156 w 202"/>
                <a:gd name="T37" fmla="*/ 71 h 79"/>
                <a:gd name="T38" fmla="*/ 195 w 202"/>
                <a:gd name="T39" fmla="*/ 79 h 79"/>
                <a:gd name="T40" fmla="*/ 202 w 202"/>
                <a:gd name="T41" fmla="*/ 42 h 79"/>
                <a:gd name="T42" fmla="*/ 164 w 202"/>
                <a:gd name="T43" fmla="*/ 33 h 79"/>
                <a:gd name="T44" fmla="*/ 125 w 202"/>
                <a:gd name="T45" fmla="*/ 25 h 79"/>
                <a:gd name="T46" fmla="*/ 85 w 202"/>
                <a:gd name="T47" fmla="*/ 17 h 79"/>
                <a:gd name="T48" fmla="*/ 46 w 202"/>
                <a:gd name="T49" fmla="*/ 8 h 79"/>
                <a:gd name="T50" fmla="*/ 8 w 202"/>
                <a:gd name="T51" fmla="*/ 0 h 79"/>
                <a:gd name="T52" fmla="*/ 8 w 202"/>
                <a:gd name="T5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2" h="79">
                  <a:moveTo>
                    <a:pt x="15" y="10"/>
                  </a:moveTo>
                  <a:lnTo>
                    <a:pt x="46" y="17"/>
                  </a:lnTo>
                  <a:lnTo>
                    <a:pt x="83" y="25"/>
                  </a:lnTo>
                  <a:lnTo>
                    <a:pt x="123" y="33"/>
                  </a:lnTo>
                  <a:lnTo>
                    <a:pt x="162" y="42"/>
                  </a:lnTo>
                  <a:lnTo>
                    <a:pt x="193" y="48"/>
                  </a:lnTo>
                  <a:lnTo>
                    <a:pt x="187" y="71"/>
                  </a:lnTo>
                  <a:lnTo>
                    <a:pt x="158" y="62"/>
                  </a:lnTo>
                  <a:lnTo>
                    <a:pt x="118" y="56"/>
                  </a:lnTo>
                  <a:lnTo>
                    <a:pt x="79" y="48"/>
                  </a:lnTo>
                  <a:lnTo>
                    <a:pt x="39" y="40"/>
                  </a:lnTo>
                  <a:lnTo>
                    <a:pt x="10" y="33"/>
                  </a:lnTo>
                  <a:lnTo>
                    <a:pt x="15" y="10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77" y="56"/>
                  </a:lnTo>
                  <a:lnTo>
                    <a:pt x="116" y="62"/>
                  </a:lnTo>
                  <a:lnTo>
                    <a:pt x="156" y="71"/>
                  </a:lnTo>
                  <a:lnTo>
                    <a:pt x="195" y="79"/>
                  </a:lnTo>
                  <a:lnTo>
                    <a:pt x="202" y="42"/>
                  </a:lnTo>
                  <a:lnTo>
                    <a:pt x="164" y="33"/>
                  </a:lnTo>
                  <a:lnTo>
                    <a:pt x="125" y="25"/>
                  </a:lnTo>
                  <a:lnTo>
                    <a:pt x="85" y="17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8" name="îŝḷîḍé"/>
            <p:cNvSpPr/>
            <p:nvPr/>
          </p:nvSpPr>
          <p:spPr bwMode="auto">
            <a:xfrm>
              <a:off x="6367298" y="4317831"/>
              <a:ext cx="36217" cy="34260"/>
            </a:xfrm>
            <a:custGeom>
              <a:avLst/>
              <a:gdLst>
                <a:gd name="T0" fmla="*/ 0 w 37"/>
                <a:gd name="T1" fmla="*/ 29 h 35"/>
                <a:gd name="T2" fmla="*/ 8 w 37"/>
                <a:gd name="T3" fmla="*/ 0 h 35"/>
                <a:gd name="T4" fmla="*/ 37 w 37"/>
                <a:gd name="T5" fmla="*/ 6 h 35"/>
                <a:gd name="T6" fmla="*/ 31 w 37"/>
                <a:gd name="T7" fmla="*/ 35 h 35"/>
                <a:gd name="T8" fmla="*/ 0 w 37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0" y="29"/>
                  </a:moveTo>
                  <a:lnTo>
                    <a:pt x="8" y="0"/>
                  </a:lnTo>
                  <a:lnTo>
                    <a:pt x="37" y="6"/>
                  </a:lnTo>
                  <a:lnTo>
                    <a:pt x="31" y="3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9" name="iŝḻíde"/>
            <p:cNvSpPr/>
            <p:nvPr/>
          </p:nvSpPr>
          <p:spPr bwMode="auto">
            <a:xfrm>
              <a:off x="6362404" y="4311958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iŝliḋè"/>
            <p:cNvSpPr/>
            <p:nvPr/>
          </p:nvSpPr>
          <p:spPr bwMode="auto">
            <a:xfrm>
              <a:off x="6362404" y="4311958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1" name="íŝļïďê"/>
            <p:cNvSpPr/>
            <p:nvPr/>
          </p:nvSpPr>
          <p:spPr bwMode="auto">
            <a:xfrm>
              <a:off x="6330102" y="4310001"/>
              <a:ext cx="37196" cy="36217"/>
            </a:xfrm>
            <a:custGeom>
              <a:avLst/>
              <a:gdLst>
                <a:gd name="T0" fmla="*/ 0 w 38"/>
                <a:gd name="T1" fmla="*/ 29 h 37"/>
                <a:gd name="T2" fmla="*/ 6 w 38"/>
                <a:gd name="T3" fmla="*/ 0 h 37"/>
                <a:gd name="T4" fmla="*/ 38 w 38"/>
                <a:gd name="T5" fmla="*/ 6 h 37"/>
                <a:gd name="T6" fmla="*/ 31 w 38"/>
                <a:gd name="T7" fmla="*/ 37 h 37"/>
                <a:gd name="T8" fmla="*/ 0 w 38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29"/>
                  </a:moveTo>
                  <a:lnTo>
                    <a:pt x="6" y="0"/>
                  </a:lnTo>
                  <a:lnTo>
                    <a:pt x="38" y="6"/>
                  </a:lnTo>
                  <a:lnTo>
                    <a:pt x="31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2" name="iṡ1iďé"/>
            <p:cNvSpPr/>
            <p:nvPr/>
          </p:nvSpPr>
          <p:spPr bwMode="auto">
            <a:xfrm>
              <a:off x="6324229" y="4303148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5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3" name="ïŝḻiḍè"/>
            <p:cNvSpPr/>
            <p:nvPr/>
          </p:nvSpPr>
          <p:spPr bwMode="auto">
            <a:xfrm>
              <a:off x="6324229" y="4303148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5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4" name="ïŝļide"/>
            <p:cNvSpPr/>
            <p:nvPr/>
          </p:nvSpPr>
          <p:spPr bwMode="auto">
            <a:xfrm>
              <a:off x="6291927" y="4301190"/>
              <a:ext cx="36217" cy="37196"/>
            </a:xfrm>
            <a:custGeom>
              <a:avLst/>
              <a:gdLst>
                <a:gd name="T0" fmla="*/ 0 w 37"/>
                <a:gd name="T1" fmla="*/ 32 h 38"/>
                <a:gd name="T2" fmla="*/ 6 w 37"/>
                <a:gd name="T3" fmla="*/ 0 h 38"/>
                <a:gd name="T4" fmla="*/ 37 w 37"/>
                <a:gd name="T5" fmla="*/ 7 h 38"/>
                <a:gd name="T6" fmla="*/ 31 w 37"/>
                <a:gd name="T7" fmla="*/ 38 h 38"/>
                <a:gd name="T8" fmla="*/ 0 w 37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2"/>
                  </a:moveTo>
                  <a:lnTo>
                    <a:pt x="6" y="0"/>
                  </a:lnTo>
                  <a:lnTo>
                    <a:pt x="37" y="7"/>
                  </a:lnTo>
                  <a:lnTo>
                    <a:pt x="31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5" name="išḷíḑè"/>
            <p:cNvSpPr/>
            <p:nvPr/>
          </p:nvSpPr>
          <p:spPr bwMode="auto">
            <a:xfrm>
              <a:off x="6288011" y="4295317"/>
              <a:ext cx="44048" cy="46985"/>
            </a:xfrm>
            <a:custGeom>
              <a:avLst/>
              <a:gdLst>
                <a:gd name="T0" fmla="*/ 14 w 45"/>
                <a:gd name="T1" fmla="*/ 11 h 48"/>
                <a:gd name="T2" fmla="*/ 35 w 45"/>
                <a:gd name="T3" fmla="*/ 15 h 48"/>
                <a:gd name="T4" fmla="*/ 31 w 45"/>
                <a:gd name="T5" fmla="*/ 38 h 48"/>
                <a:gd name="T6" fmla="*/ 8 w 45"/>
                <a:gd name="T7" fmla="*/ 33 h 48"/>
                <a:gd name="T8" fmla="*/ 14 w 45"/>
                <a:gd name="T9" fmla="*/ 11 h 48"/>
                <a:gd name="T10" fmla="*/ 6 w 45"/>
                <a:gd name="T11" fmla="*/ 0 h 48"/>
                <a:gd name="T12" fmla="*/ 0 w 45"/>
                <a:gd name="T13" fmla="*/ 40 h 48"/>
                <a:gd name="T14" fmla="*/ 37 w 45"/>
                <a:gd name="T15" fmla="*/ 48 h 48"/>
                <a:gd name="T16" fmla="*/ 45 w 45"/>
                <a:gd name="T17" fmla="*/ 8 h 48"/>
                <a:gd name="T18" fmla="*/ 6 w 45"/>
                <a:gd name="T19" fmla="*/ 0 h 48"/>
                <a:gd name="T20" fmla="*/ 6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14" y="11"/>
                  </a:moveTo>
                  <a:lnTo>
                    <a:pt x="35" y="15"/>
                  </a:lnTo>
                  <a:lnTo>
                    <a:pt x="31" y="38"/>
                  </a:lnTo>
                  <a:lnTo>
                    <a:pt x="8" y="33"/>
                  </a:lnTo>
                  <a:lnTo>
                    <a:pt x="14" y="11"/>
                  </a:lnTo>
                  <a:close/>
                  <a:moveTo>
                    <a:pt x="6" y="0"/>
                  </a:moveTo>
                  <a:lnTo>
                    <a:pt x="0" y="40"/>
                  </a:lnTo>
                  <a:lnTo>
                    <a:pt x="37" y="48"/>
                  </a:lnTo>
                  <a:lnTo>
                    <a:pt x="45" y="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6" name="iŝľíḓé"/>
            <p:cNvSpPr/>
            <p:nvPr/>
          </p:nvSpPr>
          <p:spPr bwMode="auto">
            <a:xfrm>
              <a:off x="6288011" y="4295317"/>
              <a:ext cx="44048" cy="46985"/>
            </a:xfrm>
            <a:custGeom>
              <a:avLst/>
              <a:gdLst>
                <a:gd name="T0" fmla="*/ 14 w 45"/>
                <a:gd name="T1" fmla="*/ 11 h 48"/>
                <a:gd name="T2" fmla="*/ 35 w 45"/>
                <a:gd name="T3" fmla="*/ 15 h 48"/>
                <a:gd name="T4" fmla="*/ 31 w 45"/>
                <a:gd name="T5" fmla="*/ 38 h 48"/>
                <a:gd name="T6" fmla="*/ 8 w 45"/>
                <a:gd name="T7" fmla="*/ 33 h 48"/>
                <a:gd name="T8" fmla="*/ 14 w 45"/>
                <a:gd name="T9" fmla="*/ 11 h 48"/>
                <a:gd name="T10" fmla="*/ 6 w 45"/>
                <a:gd name="T11" fmla="*/ 0 h 48"/>
                <a:gd name="T12" fmla="*/ 0 w 45"/>
                <a:gd name="T13" fmla="*/ 40 h 48"/>
                <a:gd name="T14" fmla="*/ 37 w 45"/>
                <a:gd name="T15" fmla="*/ 48 h 48"/>
                <a:gd name="T16" fmla="*/ 45 w 45"/>
                <a:gd name="T17" fmla="*/ 8 h 48"/>
                <a:gd name="T18" fmla="*/ 6 w 45"/>
                <a:gd name="T19" fmla="*/ 0 h 48"/>
                <a:gd name="T20" fmla="*/ 6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14" y="11"/>
                  </a:moveTo>
                  <a:lnTo>
                    <a:pt x="35" y="15"/>
                  </a:lnTo>
                  <a:lnTo>
                    <a:pt x="31" y="38"/>
                  </a:lnTo>
                  <a:lnTo>
                    <a:pt x="8" y="33"/>
                  </a:lnTo>
                  <a:lnTo>
                    <a:pt x="14" y="11"/>
                  </a:lnTo>
                  <a:moveTo>
                    <a:pt x="6" y="0"/>
                  </a:moveTo>
                  <a:lnTo>
                    <a:pt x="0" y="40"/>
                  </a:lnTo>
                  <a:lnTo>
                    <a:pt x="37" y="48"/>
                  </a:lnTo>
                  <a:lnTo>
                    <a:pt x="45" y="8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7" name="ïšḻïḑe"/>
            <p:cNvSpPr/>
            <p:nvPr/>
          </p:nvSpPr>
          <p:spPr bwMode="auto">
            <a:xfrm>
              <a:off x="6680528" y="4342302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8" name="îšḷíḑè"/>
            <p:cNvSpPr/>
            <p:nvPr/>
          </p:nvSpPr>
          <p:spPr bwMode="auto">
            <a:xfrm>
              <a:off x="6675634" y="4338387"/>
              <a:ext cx="46985" cy="44048"/>
            </a:xfrm>
            <a:custGeom>
              <a:avLst/>
              <a:gdLst>
                <a:gd name="T0" fmla="*/ 15 w 48"/>
                <a:gd name="T1" fmla="*/ 8 h 45"/>
                <a:gd name="T2" fmla="*/ 38 w 48"/>
                <a:gd name="T3" fmla="*/ 14 h 45"/>
                <a:gd name="T4" fmla="*/ 34 w 48"/>
                <a:gd name="T5" fmla="*/ 35 h 45"/>
                <a:gd name="T6" fmla="*/ 11 w 48"/>
                <a:gd name="T7" fmla="*/ 31 h 45"/>
                <a:gd name="T8" fmla="*/ 15 w 48"/>
                <a:gd name="T9" fmla="*/ 8 h 45"/>
                <a:gd name="T10" fmla="*/ 9 w 48"/>
                <a:gd name="T11" fmla="*/ 0 h 45"/>
                <a:gd name="T12" fmla="*/ 0 w 48"/>
                <a:gd name="T13" fmla="*/ 37 h 45"/>
                <a:gd name="T14" fmla="*/ 40 w 48"/>
                <a:gd name="T15" fmla="*/ 45 h 45"/>
                <a:gd name="T16" fmla="*/ 48 w 48"/>
                <a:gd name="T17" fmla="*/ 6 h 45"/>
                <a:gd name="T18" fmla="*/ 9 w 48"/>
                <a:gd name="T19" fmla="*/ 0 h 45"/>
                <a:gd name="T20" fmla="*/ 9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5" y="8"/>
                  </a:moveTo>
                  <a:lnTo>
                    <a:pt x="38" y="14"/>
                  </a:lnTo>
                  <a:lnTo>
                    <a:pt x="34" y="35"/>
                  </a:lnTo>
                  <a:lnTo>
                    <a:pt x="11" y="31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0" y="37"/>
                  </a:lnTo>
                  <a:lnTo>
                    <a:pt x="40" y="45"/>
                  </a:lnTo>
                  <a:lnTo>
                    <a:pt x="48" y="6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9" name="íSľïḋé"/>
            <p:cNvSpPr/>
            <p:nvPr/>
          </p:nvSpPr>
          <p:spPr bwMode="auto">
            <a:xfrm>
              <a:off x="6675634" y="4338387"/>
              <a:ext cx="46985" cy="44048"/>
            </a:xfrm>
            <a:custGeom>
              <a:avLst/>
              <a:gdLst>
                <a:gd name="T0" fmla="*/ 15 w 48"/>
                <a:gd name="T1" fmla="*/ 8 h 45"/>
                <a:gd name="T2" fmla="*/ 38 w 48"/>
                <a:gd name="T3" fmla="*/ 14 h 45"/>
                <a:gd name="T4" fmla="*/ 34 w 48"/>
                <a:gd name="T5" fmla="*/ 35 h 45"/>
                <a:gd name="T6" fmla="*/ 11 w 48"/>
                <a:gd name="T7" fmla="*/ 31 h 45"/>
                <a:gd name="T8" fmla="*/ 15 w 48"/>
                <a:gd name="T9" fmla="*/ 8 h 45"/>
                <a:gd name="T10" fmla="*/ 9 w 48"/>
                <a:gd name="T11" fmla="*/ 0 h 45"/>
                <a:gd name="T12" fmla="*/ 0 w 48"/>
                <a:gd name="T13" fmla="*/ 37 h 45"/>
                <a:gd name="T14" fmla="*/ 40 w 48"/>
                <a:gd name="T15" fmla="*/ 45 h 45"/>
                <a:gd name="T16" fmla="*/ 48 w 48"/>
                <a:gd name="T17" fmla="*/ 6 h 45"/>
                <a:gd name="T18" fmla="*/ 9 w 48"/>
                <a:gd name="T19" fmla="*/ 0 h 45"/>
                <a:gd name="T20" fmla="*/ 9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5" y="8"/>
                  </a:moveTo>
                  <a:lnTo>
                    <a:pt x="38" y="14"/>
                  </a:lnTo>
                  <a:lnTo>
                    <a:pt x="34" y="35"/>
                  </a:lnTo>
                  <a:lnTo>
                    <a:pt x="11" y="31"/>
                  </a:lnTo>
                  <a:lnTo>
                    <a:pt x="15" y="8"/>
                  </a:lnTo>
                  <a:moveTo>
                    <a:pt x="9" y="0"/>
                  </a:moveTo>
                  <a:lnTo>
                    <a:pt x="0" y="37"/>
                  </a:lnTo>
                  <a:lnTo>
                    <a:pt x="40" y="45"/>
                  </a:lnTo>
                  <a:lnTo>
                    <a:pt x="48" y="6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0" name="î$ḷíḓe"/>
            <p:cNvSpPr/>
            <p:nvPr/>
          </p:nvSpPr>
          <p:spPr bwMode="auto">
            <a:xfrm>
              <a:off x="6643332" y="4334471"/>
              <a:ext cx="35238" cy="36217"/>
            </a:xfrm>
            <a:custGeom>
              <a:avLst/>
              <a:gdLst>
                <a:gd name="T0" fmla="*/ 0 w 36"/>
                <a:gd name="T1" fmla="*/ 31 h 37"/>
                <a:gd name="T2" fmla="*/ 6 w 36"/>
                <a:gd name="T3" fmla="*/ 0 h 37"/>
                <a:gd name="T4" fmla="*/ 36 w 36"/>
                <a:gd name="T5" fmla="*/ 6 h 37"/>
                <a:gd name="T6" fmla="*/ 29 w 36"/>
                <a:gd name="T7" fmla="*/ 37 h 37"/>
                <a:gd name="T8" fmla="*/ 0 w 36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7">
                  <a:moveTo>
                    <a:pt x="0" y="31"/>
                  </a:moveTo>
                  <a:lnTo>
                    <a:pt x="6" y="0"/>
                  </a:lnTo>
                  <a:lnTo>
                    <a:pt x="36" y="6"/>
                  </a:lnTo>
                  <a:lnTo>
                    <a:pt x="29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1" name="išḻïďe"/>
            <p:cNvSpPr/>
            <p:nvPr/>
          </p:nvSpPr>
          <p:spPr bwMode="auto">
            <a:xfrm>
              <a:off x="6637459" y="4329578"/>
              <a:ext cx="46985" cy="45027"/>
            </a:xfrm>
            <a:custGeom>
              <a:avLst/>
              <a:gdLst>
                <a:gd name="T0" fmla="*/ 15 w 48"/>
                <a:gd name="T1" fmla="*/ 9 h 46"/>
                <a:gd name="T2" fmla="*/ 37 w 48"/>
                <a:gd name="T3" fmla="*/ 15 h 46"/>
                <a:gd name="T4" fmla="*/ 33 w 48"/>
                <a:gd name="T5" fmla="*/ 38 h 46"/>
                <a:gd name="T6" fmla="*/ 10 w 48"/>
                <a:gd name="T7" fmla="*/ 32 h 46"/>
                <a:gd name="T8" fmla="*/ 15 w 48"/>
                <a:gd name="T9" fmla="*/ 9 h 46"/>
                <a:gd name="T10" fmla="*/ 8 w 48"/>
                <a:gd name="T11" fmla="*/ 0 h 46"/>
                <a:gd name="T12" fmla="*/ 0 w 48"/>
                <a:gd name="T13" fmla="*/ 38 h 46"/>
                <a:gd name="T14" fmla="*/ 39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9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2"/>
                  </a:lnTo>
                  <a:lnTo>
                    <a:pt x="15" y="9"/>
                  </a:lnTo>
                  <a:close/>
                  <a:moveTo>
                    <a:pt x="8" y="0"/>
                  </a:moveTo>
                  <a:lnTo>
                    <a:pt x="0" y="38"/>
                  </a:lnTo>
                  <a:lnTo>
                    <a:pt x="39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2" name="iṡḻíḍè"/>
            <p:cNvSpPr/>
            <p:nvPr/>
          </p:nvSpPr>
          <p:spPr bwMode="auto">
            <a:xfrm>
              <a:off x="6637459" y="4329578"/>
              <a:ext cx="46985" cy="45027"/>
            </a:xfrm>
            <a:custGeom>
              <a:avLst/>
              <a:gdLst>
                <a:gd name="T0" fmla="*/ 15 w 48"/>
                <a:gd name="T1" fmla="*/ 9 h 46"/>
                <a:gd name="T2" fmla="*/ 37 w 48"/>
                <a:gd name="T3" fmla="*/ 15 h 46"/>
                <a:gd name="T4" fmla="*/ 33 w 48"/>
                <a:gd name="T5" fmla="*/ 38 h 46"/>
                <a:gd name="T6" fmla="*/ 10 w 48"/>
                <a:gd name="T7" fmla="*/ 32 h 46"/>
                <a:gd name="T8" fmla="*/ 15 w 48"/>
                <a:gd name="T9" fmla="*/ 9 h 46"/>
                <a:gd name="T10" fmla="*/ 8 w 48"/>
                <a:gd name="T11" fmla="*/ 0 h 46"/>
                <a:gd name="T12" fmla="*/ 0 w 48"/>
                <a:gd name="T13" fmla="*/ 38 h 46"/>
                <a:gd name="T14" fmla="*/ 39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9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2"/>
                  </a:lnTo>
                  <a:lnTo>
                    <a:pt x="15" y="9"/>
                  </a:lnTo>
                  <a:moveTo>
                    <a:pt x="8" y="0"/>
                  </a:moveTo>
                  <a:lnTo>
                    <a:pt x="0" y="38"/>
                  </a:lnTo>
                  <a:lnTo>
                    <a:pt x="39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3" name="îSlîḑe"/>
            <p:cNvSpPr/>
            <p:nvPr/>
          </p:nvSpPr>
          <p:spPr bwMode="auto">
            <a:xfrm>
              <a:off x="6605157" y="4325662"/>
              <a:ext cx="36217" cy="37196"/>
            </a:xfrm>
            <a:custGeom>
              <a:avLst/>
              <a:gdLst>
                <a:gd name="T0" fmla="*/ 0 w 37"/>
                <a:gd name="T1" fmla="*/ 31 h 38"/>
                <a:gd name="T2" fmla="*/ 6 w 37"/>
                <a:gd name="T3" fmla="*/ 0 h 38"/>
                <a:gd name="T4" fmla="*/ 37 w 37"/>
                <a:gd name="T5" fmla="*/ 7 h 38"/>
                <a:gd name="T6" fmla="*/ 31 w 37"/>
                <a:gd name="T7" fmla="*/ 38 h 38"/>
                <a:gd name="T8" fmla="*/ 0 w 37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1"/>
                  </a:moveTo>
                  <a:lnTo>
                    <a:pt x="6" y="0"/>
                  </a:lnTo>
                  <a:lnTo>
                    <a:pt x="37" y="7"/>
                  </a:lnTo>
                  <a:lnTo>
                    <a:pt x="31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4" name="íṧlîďé"/>
            <p:cNvSpPr/>
            <p:nvPr/>
          </p:nvSpPr>
          <p:spPr bwMode="auto">
            <a:xfrm>
              <a:off x="6599284" y="4321747"/>
              <a:ext cx="46006" cy="45027"/>
            </a:xfrm>
            <a:custGeom>
              <a:avLst/>
              <a:gdLst>
                <a:gd name="T0" fmla="*/ 14 w 47"/>
                <a:gd name="T1" fmla="*/ 11 h 46"/>
                <a:gd name="T2" fmla="*/ 37 w 47"/>
                <a:gd name="T3" fmla="*/ 15 h 46"/>
                <a:gd name="T4" fmla="*/ 33 w 47"/>
                <a:gd name="T5" fmla="*/ 38 h 46"/>
                <a:gd name="T6" fmla="*/ 10 w 47"/>
                <a:gd name="T7" fmla="*/ 31 h 46"/>
                <a:gd name="T8" fmla="*/ 14 w 47"/>
                <a:gd name="T9" fmla="*/ 11 h 46"/>
                <a:gd name="T10" fmla="*/ 8 w 47"/>
                <a:gd name="T11" fmla="*/ 0 h 46"/>
                <a:gd name="T12" fmla="*/ 0 w 47"/>
                <a:gd name="T13" fmla="*/ 40 h 46"/>
                <a:gd name="T14" fmla="*/ 39 w 47"/>
                <a:gd name="T15" fmla="*/ 46 h 46"/>
                <a:gd name="T16" fmla="*/ 47 w 47"/>
                <a:gd name="T17" fmla="*/ 8 h 46"/>
                <a:gd name="T18" fmla="*/ 8 w 47"/>
                <a:gd name="T19" fmla="*/ 0 h 46"/>
                <a:gd name="T20" fmla="*/ 8 w 47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6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1"/>
                  </a:lnTo>
                  <a:lnTo>
                    <a:pt x="14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6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5" name="ïṡľïḓé"/>
            <p:cNvSpPr/>
            <p:nvPr/>
          </p:nvSpPr>
          <p:spPr bwMode="auto">
            <a:xfrm>
              <a:off x="6599284" y="4321747"/>
              <a:ext cx="46006" cy="45027"/>
            </a:xfrm>
            <a:custGeom>
              <a:avLst/>
              <a:gdLst>
                <a:gd name="T0" fmla="*/ 14 w 47"/>
                <a:gd name="T1" fmla="*/ 11 h 46"/>
                <a:gd name="T2" fmla="*/ 37 w 47"/>
                <a:gd name="T3" fmla="*/ 15 h 46"/>
                <a:gd name="T4" fmla="*/ 33 w 47"/>
                <a:gd name="T5" fmla="*/ 38 h 46"/>
                <a:gd name="T6" fmla="*/ 10 w 47"/>
                <a:gd name="T7" fmla="*/ 31 h 46"/>
                <a:gd name="T8" fmla="*/ 14 w 47"/>
                <a:gd name="T9" fmla="*/ 11 h 46"/>
                <a:gd name="T10" fmla="*/ 8 w 47"/>
                <a:gd name="T11" fmla="*/ 0 h 46"/>
                <a:gd name="T12" fmla="*/ 0 w 47"/>
                <a:gd name="T13" fmla="*/ 40 h 46"/>
                <a:gd name="T14" fmla="*/ 39 w 47"/>
                <a:gd name="T15" fmla="*/ 46 h 46"/>
                <a:gd name="T16" fmla="*/ 47 w 47"/>
                <a:gd name="T17" fmla="*/ 8 h 46"/>
                <a:gd name="T18" fmla="*/ 8 w 47"/>
                <a:gd name="T19" fmla="*/ 0 h 46"/>
                <a:gd name="T20" fmla="*/ 8 w 47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6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1"/>
                  </a:lnTo>
                  <a:lnTo>
                    <a:pt x="14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6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6" name="ïṡlïḓé"/>
            <p:cNvSpPr/>
            <p:nvPr/>
          </p:nvSpPr>
          <p:spPr bwMode="auto">
            <a:xfrm>
              <a:off x="6566003" y="4317831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7 w 38"/>
                <a:gd name="T3" fmla="*/ 0 h 37"/>
                <a:gd name="T4" fmla="*/ 38 w 38"/>
                <a:gd name="T5" fmla="*/ 6 h 37"/>
                <a:gd name="T6" fmla="*/ 31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7" name="iṧḻîde"/>
            <p:cNvSpPr/>
            <p:nvPr/>
          </p:nvSpPr>
          <p:spPr bwMode="auto">
            <a:xfrm>
              <a:off x="6562088" y="4313916"/>
              <a:ext cx="45027" cy="46985"/>
            </a:xfrm>
            <a:custGeom>
              <a:avLst/>
              <a:gdLst>
                <a:gd name="T0" fmla="*/ 15 w 46"/>
                <a:gd name="T1" fmla="*/ 10 h 48"/>
                <a:gd name="T2" fmla="*/ 38 w 46"/>
                <a:gd name="T3" fmla="*/ 14 h 48"/>
                <a:gd name="T4" fmla="*/ 31 w 46"/>
                <a:gd name="T5" fmla="*/ 37 h 48"/>
                <a:gd name="T6" fmla="*/ 8 w 46"/>
                <a:gd name="T7" fmla="*/ 33 h 48"/>
                <a:gd name="T8" fmla="*/ 15 w 46"/>
                <a:gd name="T9" fmla="*/ 10 h 48"/>
                <a:gd name="T10" fmla="*/ 8 w 46"/>
                <a:gd name="T11" fmla="*/ 0 h 48"/>
                <a:gd name="T12" fmla="*/ 0 w 46"/>
                <a:gd name="T13" fmla="*/ 39 h 48"/>
                <a:gd name="T14" fmla="*/ 38 w 46"/>
                <a:gd name="T15" fmla="*/ 48 h 48"/>
                <a:gd name="T16" fmla="*/ 46 w 46"/>
                <a:gd name="T17" fmla="*/ 8 h 48"/>
                <a:gd name="T18" fmla="*/ 8 w 46"/>
                <a:gd name="T19" fmla="*/ 0 h 48"/>
                <a:gd name="T20" fmla="*/ 8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5" y="10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8" y="33"/>
                  </a:lnTo>
                  <a:lnTo>
                    <a:pt x="15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8" y="48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8" name="íşļïḋè"/>
            <p:cNvSpPr/>
            <p:nvPr/>
          </p:nvSpPr>
          <p:spPr bwMode="auto">
            <a:xfrm>
              <a:off x="6562088" y="4313916"/>
              <a:ext cx="45027" cy="46985"/>
            </a:xfrm>
            <a:custGeom>
              <a:avLst/>
              <a:gdLst>
                <a:gd name="T0" fmla="*/ 15 w 46"/>
                <a:gd name="T1" fmla="*/ 10 h 48"/>
                <a:gd name="T2" fmla="*/ 38 w 46"/>
                <a:gd name="T3" fmla="*/ 14 h 48"/>
                <a:gd name="T4" fmla="*/ 31 w 46"/>
                <a:gd name="T5" fmla="*/ 37 h 48"/>
                <a:gd name="T6" fmla="*/ 8 w 46"/>
                <a:gd name="T7" fmla="*/ 33 h 48"/>
                <a:gd name="T8" fmla="*/ 15 w 46"/>
                <a:gd name="T9" fmla="*/ 10 h 48"/>
                <a:gd name="T10" fmla="*/ 8 w 46"/>
                <a:gd name="T11" fmla="*/ 0 h 48"/>
                <a:gd name="T12" fmla="*/ 0 w 46"/>
                <a:gd name="T13" fmla="*/ 39 h 48"/>
                <a:gd name="T14" fmla="*/ 38 w 46"/>
                <a:gd name="T15" fmla="*/ 48 h 48"/>
                <a:gd name="T16" fmla="*/ 46 w 46"/>
                <a:gd name="T17" fmla="*/ 8 h 48"/>
                <a:gd name="T18" fmla="*/ 8 w 46"/>
                <a:gd name="T19" fmla="*/ 0 h 48"/>
                <a:gd name="T20" fmla="*/ 8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5" y="10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8" y="33"/>
                  </a:lnTo>
                  <a:lnTo>
                    <a:pt x="15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8" y="48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9" name="íSļîdê"/>
            <p:cNvSpPr/>
            <p:nvPr/>
          </p:nvSpPr>
          <p:spPr bwMode="auto">
            <a:xfrm>
              <a:off x="6527828" y="4310001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0" name="ïṥḻíďé"/>
            <p:cNvSpPr/>
            <p:nvPr/>
          </p:nvSpPr>
          <p:spPr bwMode="auto">
            <a:xfrm>
              <a:off x="6523913" y="4306085"/>
              <a:ext cx="46006" cy="46006"/>
            </a:xfrm>
            <a:custGeom>
              <a:avLst/>
              <a:gdLst>
                <a:gd name="T0" fmla="*/ 14 w 47"/>
                <a:gd name="T1" fmla="*/ 10 h 47"/>
                <a:gd name="T2" fmla="*/ 37 w 47"/>
                <a:gd name="T3" fmla="*/ 14 h 47"/>
                <a:gd name="T4" fmla="*/ 33 w 47"/>
                <a:gd name="T5" fmla="*/ 37 h 47"/>
                <a:gd name="T6" fmla="*/ 10 w 47"/>
                <a:gd name="T7" fmla="*/ 33 h 47"/>
                <a:gd name="T8" fmla="*/ 14 w 47"/>
                <a:gd name="T9" fmla="*/ 10 h 47"/>
                <a:gd name="T10" fmla="*/ 8 w 47"/>
                <a:gd name="T11" fmla="*/ 0 h 47"/>
                <a:gd name="T12" fmla="*/ 0 w 47"/>
                <a:gd name="T13" fmla="*/ 39 h 47"/>
                <a:gd name="T14" fmla="*/ 39 w 47"/>
                <a:gd name="T15" fmla="*/ 47 h 47"/>
                <a:gd name="T16" fmla="*/ 47 w 47"/>
                <a:gd name="T17" fmla="*/ 8 h 47"/>
                <a:gd name="T18" fmla="*/ 8 w 47"/>
                <a:gd name="T19" fmla="*/ 0 h 47"/>
                <a:gd name="T20" fmla="*/ 8 w 47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7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7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1" name="ïśļíḑê"/>
            <p:cNvSpPr/>
            <p:nvPr/>
          </p:nvSpPr>
          <p:spPr bwMode="auto">
            <a:xfrm>
              <a:off x="6523913" y="4306085"/>
              <a:ext cx="46006" cy="46006"/>
            </a:xfrm>
            <a:custGeom>
              <a:avLst/>
              <a:gdLst>
                <a:gd name="T0" fmla="*/ 14 w 47"/>
                <a:gd name="T1" fmla="*/ 10 h 47"/>
                <a:gd name="T2" fmla="*/ 37 w 47"/>
                <a:gd name="T3" fmla="*/ 14 h 47"/>
                <a:gd name="T4" fmla="*/ 33 w 47"/>
                <a:gd name="T5" fmla="*/ 37 h 47"/>
                <a:gd name="T6" fmla="*/ 10 w 47"/>
                <a:gd name="T7" fmla="*/ 33 h 47"/>
                <a:gd name="T8" fmla="*/ 14 w 47"/>
                <a:gd name="T9" fmla="*/ 10 h 47"/>
                <a:gd name="T10" fmla="*/ 8 w 47"/>
                <a:gd name="T11" fmla="*/ 0 h 47"/>
                <a:gd name="T12" fmla="*/ 0 w 47"/>
                <a:gd name="T13" fmla="*/ 39 h 47"/>
                <a:gd name="T14" fmla="*/ 39 w 47"/>
                <a:gd name="T15" fmla="*/ 47 h 47"/>
                <a:gd name="T16" fmla="*/ 47 w 47"/>
                <a:gd name="T17" fmla="*/ 8 h 47"/>
                <a:gd name="T18" fmla="*/ 8 w 47"/>
                <a:gd name="T19" fmla="*/ 0 h 47"/>
                <a:gd name="T20" fmla="*/ 8 w 47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7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7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2" name="iṧlîḍê"/>
            <p:cNvSpPr/>
            <p:nvPr/>
          </p:nvSpPr>
          <p:spPr bwMode="auto">
            <a:xfrm>
              <a:off x="6490632" y="4301190"/>
              <a:ext cx="35238" cy="37196"/>
            </a:xfrm>
            <a:custGeom>
              <a:avLst/>
              <a:gdLst>
                <a:gd name="T0" fmla="*/ 0 w 36"/>
                <a:gd name="T1" fmla="*/ 32 h 38"/>
                <a:gd name="T2" fmla="*/ 7 w 36"/>
                <a:gd name="T3" fmla="*/ 0 h 38"/>
                <a:gd name="T4" fmla="*/ 36 w 36"/>
                <a:gd name="T5" fmla="*/ 9 h 38"/>
                <a:gd name="T6" fmla="*/ 29 w 36"/>
                <a:gd name="T7" fmla="*/ 38 h 38"/>
                <a:gd name="T8" fmla="*/ 0 w 36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8">
                  <a:moveTo>
                    <a:pt x="0" y="32"/>
                  </a:moveTo>
                  <a:lnTo>
                    <a:pt x="7" y="0"/>
                  </a:lnTo>
                  <a:lnTo>
                    <a:pt x="36" y="9"/>
                  </a:lnTo>
                  <a:lnTo>
                    <a:pt x="29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3" name="iŝḷiḋe"/>
            <p:cNvSpPr/>
            <p:nvPr/>
          </p:nvSpPr>
          <p:spPr bwMode="auto">
            <a:xfrm>
              <a:off x="6484759" y="4297275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8 w 48"/>
                <a:gd name="T3" fmla="*/ 15 h 48"/>
                <a:gd name="T4" fmla="*/ 33 w 48"/>
                <a:gd name="T5" fmla="*/ 38 h 48"/>
                <a:gd name="T6" fmla="*/ 11 w 48"/>
                <a:gd name="T7" fmla="*/ 33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40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8" y="15"/>
                  </a:lnTo>
                  <a:lnTo>
                    <a:pt x="33" y="38"/>
                  </a:lnTo>
                  <a:lnTo>
                    <a:pt x="11" y="33"/>
                  </a:lnTo>
                  <a:lnTo>
                    <a:pt x="15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4" name="ïş1iḑê"/>
            <p:cNvSpPr/>
            <p:nvPr/>
          </p:nvSpPr>
          <p:spPr bwMode="auto">
            <a:xfrm>
              <a:off x="6484759" y="4297275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8 w 48"/>
                <a:gd name="T3" fmla="*/ 15 h 48"/>
                <a:gd name="T4" fmla="*/ 33 w 48"/>
                <a:gd name="T5" fmla="*/ 38 h 48"/>
                <a:gd name="T6" fmla="*/ 11 w 48"/>
                <a:gd name="T7" fmla="*/ 33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40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8" y="15"/>
                  </a:lnTo>
                  <a:lnTo>
                    <a:pt x="33" y="38"/>
                  </a:lnTo>
                  <a:lnTo>
                    <a:pt x="11" y="33"/>
                  </a:lnTo>
                  <a:lnTo>
                    <a:pt x="15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5" name="ï$líde"/>
            <p:cNvSpPr/>
            <p:nvPr/>
          </p:nvSpPr>
          <p:spPr bwMode="auto">
            <a:xfrm>
              <a:off x="6452457" y="4295317"/>
              <a:ext cx="36217" cy="34260"/>
            </a:xfrm>
            <a:custGeom>
              <a:avLst/>
              <a:gdLst>
                <a:gd name="T0" fmla="*/ 0 w 37"/>
                <a:gd name="T1" fmla="*/ 29 h 35"/>
                <a:gd name="T2" fmla="*/ 6 w 37"/>
                <a:gd name="T3" fmla="*/ 0 h 35"/>
                <a:gd name="T4" fmla="*/ 37 w 37"/>
                <a:gd name="T5" fmla="*/ 6 h 35"/>
                <a:gd name="T6" fmla="*/ 31 w 37"/>
                <a:gd name="T7" fmla="*/ 35 h 35"/>
                <a:gd name="T8" fmla="*/ 0 w 37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0" y="29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6" name="ïṧḷíďé"/>
            <p:cNvSpPr/>
            <p:nvPr/>
          </p:nvSpPr>
          <p:spPr bwMode="auto">
            <a:xfrm>
              <a:off x="6446584" y="4289444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7" name="îSľîḓè"/>
            <p:cNvSpPr/>
            <p:nvPr/>
          </p:nvSpPr>
          <p:spPr bwMode="auto">
            <a:xfrm>
              <a:off x="6446584" y="4289444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8" name="ïṧļïḍè"/>
            <p:cNvSpPr/>
            <p:nvPr/>
          </p:nvSpPr>
          <p:spPr bwMode="auto">
            <a:xfrm>
              <a:off x="6413304" y="4287486"/>
              <a:ext cx="37196" cy="36217"/>
            </a:xfrm>
            <a:custGeom>
              <a:avLst/>
              <a:gdLst>
                <a:gd name="T0" fmla="*/ 0 w 38"/>
                <a:gd name="T1" fmla="*/ 29 h 37"/>
                <a:gd name="T2" fmla="*/ 7 w 38"/>
                <a:gd name="T3" fmla="*/ 0 h 37"/>
                <a:gd name="T4" fmla="*/ 38 w 38"/>
                <a:gd name="T5" fmla="*/ 6 h 37"/>
                <a:gd name="T6" fmla="*/ 32 w 38"/>
                <a:gd name="T7" fmla="*/ 37 h 37"/>
                <a:gd name="T8" fmla="*/ 0 w 38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29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2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9" name="iṧľïḍe"/>
            <p:cNvSpPr/>
            <p:nvPr/>
          </p:nvSpPr>
          <p:spPr bwMode="auto">
            <a:xfrm>
              <a:off x="6409388" y="4281613"/>
              <a:ext cx="45027" cy="46006"/>
            </a:xfrm>
            <a:custGeom>
              <a:avLst/>
              <a:gdLst>
                <a:gd name="T0" fmla="*/ 15 w 46"/>
                <a:gd name="T1" fmla="*/ 10 h 47"/>
                <a:gd name="T2" fmla="*/ 38 w 46"/>
                <a:gd name="T3" fmla="*/ 14 h 47"/>
                <a:gd name="T4" fmla="*/ 31 w 46"/>
                <a:gd name="T5" fmla="*/ 37 h 47"/>
                <a:gd name="T6" fmla="*/ 9 w 46"/>
                <a:gd name="T7" fmla="*/ 33 h 47"/>
                <a:gd name="T8" fmla="*/ 15 w 46"/>
                <a:gd name="T9" fmla="*/ 10 h 47"/>
                <a:gd name="T10" fmla="*/ 9 w 46"/>
                <a:gd name="T11" fmla="*/ 0 h 47"/>
                <a:gd name="T12" fmla="*/ 0 w 46"/>
                <a:gd name="T13" fmla="*/ 39 h 47"/>
                <a:gd name="T14" fmla="*/ 38 w 46"/>
                <a:gd name="T15" fmla="*/ 47 h 47"/>
                <a:gd name="T16" fmla="*/ 46 w 46"/>
                <a:gd name="T17" fmla="*/ 8 h 47"/>
                <a:gd name="T18" fmla="*/ 9 w 46"/>
                <a:gd name="T19" fmla="*/ 0 h 47"/>
                <a:gd name="T20" fmla="*/ 9 w 46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7">
                  <a:moveTo>
                    <a:pt x="15" y="10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9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38" y="47"/>
                  </a:lnTo>
                  <a:lnTo>
                    <a:pt x="46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0" name="íṣḷïḍè"/>
            <p:cNvSpPr/>
            <p:nvPr/>
          </p:nvSpPr>
          <p:spPr bwMode="auto">
            <a:xfrm>
              <a:off x="6409388" y="4281613"/>
              <a:ext cx="45027" cy="46006"/>
            </a:xfrm>
            <a:custGeom>
              <a:avLst/>
              <a:gdLst>
                <a:gd name="T0" fmla="*/ 15 w 46"/>
                <a:gd name="T1" fmla="*/ 10 h 47"/>
                <a:gd name="T2" fmla="*/ 38 w 46"/>
                <a:gd name="T3" fmla="*/ 14 h 47"/>
                <a:gd name="T4" fmla="*/ 31 w 46"/>
                <a:gd name="T5" fmla="*/ 37 h 47"/>
                <a:gd name="T6" fmla="*/ 9 w 46"/>
                <a:gd name="T7" fmla="*/ 33 h 47"/>
                <a:gd name="T8" fmla="*/ 15 w 46"/>
                <a:gd name="T9" fmla="*/ 10 h 47"/>
                <a:gd name="T10" fmla="*/ 9 w 46"/>
                <a:gd name="T11" fmla="*/ 0 h 47"/>
                <a:gd name="T12" fmla="*/ 0 w 46"/>
                <a:gd name="T13" fmla="*/ 39 h 47"/>
                <a:gd name="T14" fmla="*/ 38 w 46"/>
                <a:gd name="T15" fmla="*/ 47 h 47"/>
                <a:gd name="T16" fmla="*/ 46 w 46"/>
                <a:gd name="T17" fmla="*/ 8 h 47"/>
                <a:gd name="T18" fmla="*/ 9 w 46"/>
                <a:gd name="T19" fmla="*/ 0 h 47"/>
                <a:gd name="T20" fmla="*/ 9 w 46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7">
                  <a:moveTo>
                    <a:pt x="15" y="10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9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38" y="47"/>
                  </a:lnTo>
                  <a:lnTo>
                    <a:pt x="46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1" name="îṧḷiḓé"/>
            <p:cNvSpPr/>
            <p:nvPr/>
          </p:nvSpPr>
          <p:spPr bwMode="auto">
            <a:xfrm>
              <a:off x="6375129" y="4279656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2" name="işḻiḍe"/>
            <p:cNvSpPr/>
            <p:nvPr/>
          </p:nvSpPr>
          <p:spPr bwMode="auto">
            <a:xfrm>
              <a:off x="6371213" y="4272805"/>
              <a:ext cx="46985" cy="46985"/>
            </a:xfrm>
            <a:custGeom>
              <a:avLst/>
              <a:gdLst>
                <a:gd name="T0" fmla="*/ 14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4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4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3" name="î$1îḋê"/>
            <p:cNvSpPr/>
            <p:nvPr/>
          </p:nvSpPr>
          <p:spPr bwMode="auto">
            <a:xfrm>
              <a:off x="6371213" y="4272805"/>
              <a:ext cx="46985" cy="46985"/>
            </a:xfrm>
            <a:custGeom>
              <a:avLst/>
              <a:gdLst>
                <a:gd name="T0" fmla="*/ 14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4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4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4" name="í$ḻïḍè"/>
            <p:cNvSpPr/>
            <p:nvPr/>
          </p:nvSpPr>
          <p:spPr bwMode="auto">
            <a:xfrm>
              <a:off x="6299758" y="4263016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5" name="îšlîḓe"/>
            <p:cNvSpPr/>
            <p:nvPr/>
          </p:nvSpPr>
          <p:spPr bwMode="auto">
            <a:xfrm>
              <a:off x="6293884" y="4259101"/>
              <a:ext cx="46985" cy="44048"/>
            </a:xfrm>
            <a:custGeom>
              <a:avLst/>
              <a:gdLst>
                <a:gd name="T0" fmla="*/ 14 w 48"/>
                <a:gd name="T1" fmla="*/ 8 h 45"/>
                <a:gd name="T2" fmla="*/ 37 w 48"/>
                <a:gd name="T3" fmla="*/ 14 h 45"/>
                <a:gd name="T4" fmla="*/ 33 w 48"/>
                <a:gd name="T5" fmla="*/ 37 h 45"/>
                <a:gd name="T6" fmla="*/ 10 w 48"/>
                <a:gd name="T7" fmla="*/ 31 h 45"/>
                <a:gd name="T8" fmla="*/ 14 w 48"/>
                <a:gd name="T9" fmla="*/ 8 h 45"/>
                <a:gd name="T10" fmla="*/ 8 w 48"/>
                <a:gd name="T11" fmla="*/ 0 h 45"/>
                <a:gd name="T12" fmla="*/ 0 w 48"/>
                <a:gd name="T13" fmla="*/ 37 h 45"/>
                <a:gd name="T14" fmla="*/ 39 w 48"/>
                <a:gd name="T15" fmla="*/ 45 h 45"/>
                <a:gd name="T16" fmla="*/ 48 w 48"/>
                <a:gd name="T17" fmla="*/ 6 h 45"/>
                <a:gd name="T18" fmla="*/ 8 w 48"/>
                <a:gd name="T19" fmla="*/ 0 h 45"/>
                <a:gd name="T20" fmla="*/ 8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4" y="8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1"/>
                  </a:lnTo>
                  <a:lnTo>
                    <a:pt x="14" y="8"/>
                  </a:lnTo>
                  <a:close/>
                  <a:moveTo>
                    <a:pt x="8" y="0"/>
                  </a:moveTo>
                  <a:lnTo>
                    <a:pt x="0" y="37"/>
                  </a:lnTo>
                  <a:lnTo>
                    <a:pt x="39" y="45"/>
                  </a:lnTo>
                  <a:lnTo>
                    <a:pt x="48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6" name="ïŝļiďê"/>
            <p:cNvSpPr/>
            <p:nvPr/>
          </p:nvSpPr>
          <p:spPr bwMode="auto">
            <a:xfrm>
              <a:off x="6293884" y="4259101"/>
              <a:ext cx="46985" cy="44048"/>
            </a:xfrm>
            <a:custGeom>
              <a:avLst/>
              <a:gdLst>
                <a:gd name="T0" fmla="*/ 14 w 48"/>
                <a:gd name="T1" fmla="*/ 8 h 45"/>
                <a:gd name="T2" fmla="*/ 37 w 48"/>
                <a:gd name="T3" fmla="*/ 14 h 45"/>
                <a:gd name="T4" fmla="*/ 33 w 48"/>
                <a:gd name="T5" fmla="*/ 37 h 45"/>
                <a:gd name="T6" fmla="*/ 10 w 48"/>
                <a:gd name="T7" fmla="*/ 31 h 45"/>
                <a:gd name="T8" fmla="*/ 14 w 48"/>
                <a:gd name="T9" fmla="*/ 8 h 45"/>
                <a:gd name="T10" fmla="*/ 8 w 48"/>
                <a:gd name="T11" fmla="*/ 0 h 45"/>
                <a:gd name="T12" fmla="*/ 0 w 48"/>
                <a:gd name="T13" fmla="*/ 37 h 45"/>
                <a:gd name="T14" fmla="*/ 39 w 48"/>
                <a:gd name="T15" fmla="*/ 45 h 45"/>
                <a:gd name="T16" fmla="*/ 48 w 48"/>
                <a:gd name="T17" fmla="*/ 6 h 45"/>
                <a:gd name="T18" fmla="*/ 8 w 48"/>
                <a:gd name="T19" fmla="*/ 0 h 45"/>
                <a:gd name="T20" fmla="*/ 8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4" y="8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1"/>
                  </a:lnTo>
                  <a:lnTo>
                    <a:pt x="14" y="8"/>
                  </a:lnTo>
                  <a:moveTo>
                    <a:pt x="8" y="0"/>
                  </a:moveTo>
                  <a:lnTo>
                    <a:pt x="0" y="37"/>
                  </a:lnTo>
                  <a:lnTo>
                    <a:pt x="39" y="45"/>
                  </a:lnTo>
                  <a:lnTo>
                    <a:pt x="48" y="6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7" name="îṧ1ïḓè"/>
            <p:cNvSpPr/>
            <p:nvPr/>
          </p:nvSpPr>
          <p:spPr bwMode="auto">
            <a:xfrm>
              <a:off x="6688359" y="4303148"/>
              <a:ext cx="36217" cy="37196"/>
            </a:xfrm>
            <a:custGeom>
              <a:avLst/>
              <a:gdLst>
                <a:gd name="T0" fmla="*/ 0 w 37"/>
                <a:gd name="T1" fmla="*/ 32 h 38"/>
                <a:gd name="T2" fmla="*/ 6 w 37"/>
                <a:gd name="T3" fmla="*/ 0 h 38"/>
                <a:gd name="T4" fmla="*/ 37 w 37"/>
                <a:gd name="T5" fmla="*/ 7 h 38"/>
                <a:gd name="T6" fmla="*/ 31 w 37"/>
                <a:gd name="T7" fmla="*/ 38 h 38"/>
                <a:gd name="T8" fmla="*/ 0 w 37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2"/>
                  </a:moveTo>
                  <a:lnTo>
                    <a:pt x="6" y="0"/>
                  </a:lnTo>
                  <a:lnTo>
                    <a:pt x="37" y="7"/>
                  </a:lnTo>
                  <a:lnTo>
                    <a:pt x="31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8" name="íşliḋè"/>
            <p:cNvSpPr/>
            <p:nvPr/>
          </p:nvSpPr>
          <p:spPr bwMode="auto">
            <a:xfrm>
              <a:off x="6684444" y="4299233"/>
              <a:ext cx="44048" cy="45027"/>
            </a:xfrm>
            <a:custGeom>
              <a:avLst/>
              <a:gdLst>
                <a:gd name="T0" fmla="*/ 14 w 45"/>
                <a:gd name="T1" fmla="*/ 11 h 46"/>
                <a:gd name="T2" fmla="*/ 37 w 45"/>
                <a:gd name="T3" fmla="*/ 15 h 46"/>
                <a:gd name="T4" fmla="*/ 31 w 45"/>
                <a:gd name="T5" fmla="*/ 38 h 46"/>
                <a:gd name="T6" fmla="*/ 10 w 45"/>
                <a:gd name="T7" fmla="*/ 31 h 46"/>
                <a:gd name="T8" fmla="*/ 14 w 45"/>
                <a:gd name="T9" fmla="*/ 11 h 46"/>
                <a:gd name="T10" fmla="*/ 8 w 45"/>
                <a:gd name="T11" fmla="*/ 0 h 46"/>
                <a:gd name="T12" fmla="*/ 0 w 45"/>
                <a:gd name="T13" fmla="*/ 40 h 46"/>
                <a:gd name="T14" fmla="*/ 39 w 45"/>
                <a:gd name="T15" fmla="*/ 46 h 46"/>
                <a:gd name="T16" fmla="*/ 45 w 45"/>
                <a:gd name="T17" fmla="*/ 9 h 46"/>
                <a:gd name="T18" fmla="*/ 8 w 45"/>
                <a:gd name="T19" fmla="*/ 0 h 46"/>
                <a:gd name="T20" fmla="*/ 8 w 45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6">
                  <a:moveTo>
                    <a:pt x="14" y="11"/>
                  </a:moveTo>
                  <a:lnTo>
                    <a:pt x="37" y="15"/>
                  </a:lnTo>
                  <a:lnTo>
                    <a:pt x="31" y="38"/>
                  </a:lnTo>
                  <a:lnTo>
                    <a:pt x="10" y="31"/>
                  </a:lnTo>
                  <a:lnTo>
                    <a:pt x="14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6"/>
                  </a:lnTo>
                  <a:lnTo>
                    <a:pt x="45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9" name="ïṧľïḑe"/>
            <p:cNvSpPr/>
            <p:nvPr/>
          </p:nvSpPr>
          <p:spPr bwMode="auto">
            <a:xfrm>
              <a:off x="6684444" y="4299233"/>
              <a:ext cx="44048" cy="45027"/>
            </a:xfrm>
            <a:custGeom>
              <a:avLst/>
              <a:gdLst>
                <a:gd name="T0" fmla="*/ 14 w 45"/>
                <a:gd name="T1" fmla="*/ 11 h 46"/>
                <a:gd name="T2" fmla="*/ 37 w 45"/>
                <a:gd name="T3" fmla="*/ 15 h 46"/>
                <a:gd name="T4" fmla="*/ 31 w 45"/>
                <a:gd name="T5" fmla="*/ 38 h 46"/>
                <a:gd name="T6" fmla="*/ 10 w 45"/>
                <a:gd name="T7" fmla="*/ 31 h 46"/>
                <a:gd name="T8" fmla="*/ 14 w 45"/>
                <a:gd name="T9" fmla="*/ 11 h 46"/>
                <a:gd name="T10" fmla="*/ 8 w 45"/>
                <a:gd name="T11" fmla="*/ 0 h 46"/>
                <a:gd name="T12" fmla="*/ 0 w 45"/>
                <a:gd name="T13" fmla="*/ 40 h 46"/>
                <a:gd name="T14" fmla="*/ 39 w 45"/>
                <a:gd name="T15" fmla="*/ 46 h 46"/>
                <a:gd name="T16" fmla="*/ 45 w 45"/>
                <a:gd name="T17" fmla="*/ 9 h 46"/>
                <a:gd name="T18" fmla="*/ 8 w 45"/>
                <a:gd name="T19" fmla="*/ 0 h 46"/>
                <a:gd name="T20" fmla="*/ 8 w 45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6">
                  <a:moveTo>
                    <a:pt x="14" y="11"/>
                  </a:moveTo>
                  <a:lnTo>
                    <a:pt x="37" y="15"/>
                  </a:lnTo>
                  <a:lnTo>
                    <a:pt x="31" y="38"/>
                  </a:lnTo>
                  <a:lnTo>
                    <a:pt x="10" y="31"/>
                  </a:lnTo>
                  <a:lnTo>
                    <a:pt x="14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6"/>
                  </a:lnTo>
                  <a:lnTo>
                    <a:pt x="45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0" name="íŝľíḍê"/>
            <p:cNvSpPr/>
            <p:nvPr/>
          </p:nvSpPr>
          <p:spPr bwMode="auto">
            <a:xfrm>
              <a:off x="6649205" y="4295317"/>
              <a:ext cx="37196" cy="37196"/>
            </a:xfrm>
            <a:custGeom>
              <a:avLst/>
              <a:gdLst>
                <a:gd name="T0" fmla="*/ 0 w 38"/>
                <a:gd name="T1" fmla="*/ 31 h 38"/>
                <a:gd name="T2" fmla="*/ 9 w 38"/>
                <a:gd name="T3" fmla="*/ 0 h 38"/>
                <a:gd name="T4" fmla="*/ 38 w 38"/>
                <a:gd name="T5" fmla="*/ 6 h 38"/>
                <a:gd name="T6" fmla="*/ 32 w 38"/>
                <a:gd name="T7" fmla="*/ 38 h 38"/>
                <a:gd name="T8" fmla="*/ 0 w 38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31"/>
                  </a:moveTo>
                  <a:lnTo>
                    <a:pt x="9" y="0"/>
                  </a:lnTo>
                  <a:lnTo>
                    <a:pt x="38" y="6"/>
                  </a:lnTo>
                  <a:lnTo>
                    <a:pt x="32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1" name="íṡ1îdé"/>
            <p:cNvSpPr/>
            <p:nvPr/>
          </p:nvSpPr>
          <p:spPr bwMode="auto">
            <a:xfrm>
              <a:off x="6645290" y="4291402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5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5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2" name="îṩliďè"/>
            <p:cNvSpPr/>
            <p:nvPr/>
          </p:nvSpPr>
          <p:spPr bwMode="auto">
            <a:xfrm>
              <a:off x="6645290" y="4291402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5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5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3" name="ïṩļíḑè"/>
            <p:cNvSpPr/>
            <p:nvPr/>
          </p:nvSpPr>
          <p:spPr bwMode="auto">
            <a:xfrm>
              <a:off x="6612988" y="4287486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4" name="ïṩļiďê"/>
            <p:cNvSpPr/>
            <p:nvPr/>
          </p:nvSpPr>
          <p:spPr bwMode="auto">
            <a:xfrm>
              <a:off x="6607115" y="4283571"/>
              <a:ext cx="46985" cy="46006"/>
            </a:xfrm>
            <a:custGeom>
              <a:avLst/>
              <a:gdLst>
                <a:gd name="T0" fmla="*/ 14 w 48"/>
                <a:gd name="T1" fmla="*/ 10 h 47"/>
                <a:gd name="T2" fmla="*/ 37 w 48"/>
                <a:gd name="T3" fmla="*/ 14 h 47"/>
                <a:gd name="T4" fmla="*/ 33 w 48"/>
                <a:gd name="T5" fmla="*/ 37 h 47"/>
                <a:gd name="T6" fmla="*/ 10 w 48"/>
                <a:gd name="T7" fmla="*/ 33 h 47"/>
                <a:gd name="T8" fmla="*/ 14 w 48"/>
                <a:gd name="T9" fmla="*/ 10 h 47"/>
                <a:gd name="T10" fmla="*/ 8 w 48"/>
                <a:gd name="T11" fmla="*/ 0 h 47"/>
                <a:gd name="T12" fmla="*/ 0 w 48"/>
                <a:gd name="T13" fmla="*/ 39 h 47"/>
                <a:gd name="T14" fmla="*/ 39 w 48"/>
                <a:gd name="T15" fmla="*/ 47 h 47"/>
                <a:gd name="T16" fmla="*/ 48 w 48"/>
                <a:gd name="T17" fmla="*/ 8 h 47"/>
                <a:gd name="T18" fmla="*/ 8 w 48"/>
                <a:gd name="T19" fmla="*/ 0 h 47"/>
                <a:gd name="T20" fmla="*/ 8 w 48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7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7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5" name="ïS1íḓè"/>
            <p:cNvSpPr/>
            <p:nvPr/>
          </p:nvSpPr>
          <p:spPr bwMode="auto">
            <a:xfrm>
              <a:off x="6607115" y="4283571"/>
              <a:ext cx="46985" cy="46006"/>
            </a:xfrm>
            <a:custGeom>
              <a:avLst/>
              <a:gdLst>
                <a:gd name="T0" fmla="*/ 14 w 48"/>
                <a:gd name="T1" fmla="*/ 10 h 47"/>
                <a:gd name="T2" fmla="*/ 37 w 48"/>
                <a:gd name="T3" fmla="*/ 14 h 47"/>
                <a:gd name="T4" fmla="*/ 33 w 48"/>
                <a:gd name="T5" fmla="*/ 37 h 47"/>
                <a:gd name="T6" fmla="*/ 10 w 48"/>
                <a:gd name="T7" fmla="*/ 33 h 47"/>
                <a:gd name="T8" fmla="*/ 14 w 48"/>
                <a:gd name="T9" fmla="*/ 10 h 47"/>
                <a:gd name="T10" fmla="*/ 8 w 48"/>
                <a:gd name="T11" fmla="*/ 0 h 47"/>
                <a:gd name="T12" fmla="*/ 0 w 48"/>
                <a:gd name="T13" fmla="*/ 39 h 47"/>
                <a:gd name="T14" fmla="*/ 39 w 48"/>
                <a:gd name="T15" fmla="*/ 47 h 47"/>
                <a:gd name="T16" fmla="*/ 48 w 48"/>
                <a:gd name="T17" fmla="*/ 8 h 47"/>
                <a:gd name="T18" fmla="*/ 8 w 48"/>
                <a:gd name="T19" fmla="*/ 0 h 47"/>
                <a:gd name="T20" fmla="*/ 8 w 48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7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7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6" name="î$liḑè"/>
            <p:cNvSpPr/>
            <p:nvPr/>
          </p:nvSpPr>
          <p:spPr bwMode="auto">
            <a:xfrm>
              <a:off x="6574813" y="4281613"/>
              <a:ext cx="36217" cy="34260"/>
            </a:xfrm>
            <a:custGeom>
              <a:avLst/>
              <a:gdLst>
                <a:gd name="T0" fmla="*/ 0 w 37"/>
                <a:gd name="T1" fmla="*/ 29 h 35"/>
                <a:gd name="T2" fmla="*/ 6 w 37"/>
                <a:gd name="T3" fmla="*/ 0 h 35"/>
                <a:gd name="T4" fmla="*/ 37 w 37"/>
                <a:gd name="T5" fmla="*/ 6 h 35"/>
                <a:gd name="T6" fmla="*/ 31 w 37"/>
                <a:gd name="T7" fmla="*/ 35 h 35"/>
                <a:gd name="T8" fmla="*/ 0 w 37"/>
                <a:gd name="T9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0" y="29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7" name="íṧḻîḑê"/>
            <p:cNvSpPr/>
            <p:nvPr/>
          </p:nvSpPr>
          <p:spPr bwMode="auto">
            <a:xfrm>
              <a:off x="6569919" y="4274762"/>
              <a:ext cx="45027" cy="46985"/>
            </a:xfrm>
            <a:custGeom>
              <a:avLst/>
              <a:gdLst>
                <a:gd name="T0" fmla="*/ 15 w 46"/>
                <a:gd name="T1" fmla="*/ 11 h 48"/>
                <a:gd name="T2" fmla="*/ 36 w 46"/>
                <a:gd name="T3" fmla="*/ 15 h 48"/>
                <a:gd name="T4" fmla="*/ 32 w 46"/>
                <a:gd name="T5" fmla="*/ 38 h 48"/>
                <a:gd name="T6" fmla="*/ 9 w 46"/>
                <a:gd name="T7" fmla="*/ 34 h 48"/>
                <a:gd name="T8" fmla="*/ 15 w 46"/>
                <a:gd name="T9" fmla="*/ 11 h 48"/>
                <a:gd name="T10" fmla="*/ 7 w 46"/>
                <a:gd name="T11" fmla="*/ 0 h 48"/>
                <a:gd name="T12" fmla="*/ 0 w 46"/>
                <a:gd name="T13" fmla="*/ 40 h 48"/>
                <a:gd name="T14" fmla="*/ 38 w 46"/>
                <a:gd name="T15" fmla="*/ 48 h 48"/>
                <a:gd name="T16" fmla="*/ 46 w 46"/>
                <a:gd name="T17" fmla="*/ 9 h 48"/>
                <a:gd name="T18" fmla="*/ 7 w 46"/>
                <a:gd name="T19" fmla="*/ 0 h 48"/>
                <a:gd name="T20" fmla="*/ 7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5" y="11"/>
                  </a:moveTo>
                  <a:lnTo>
                    <a:pt x="36" y="15"/>
                  </a:lnTo>
                  <a:lnTo>
                    <a:pt x="32" y="38"/>
                  </a:lnTo>
                  <a:lnTo>
                    <a:pt x="9" y="34"/>
                  </a:lnTo>
                  <a:lnTo>
                    <a:pt x="15" y="11"/>
                  </a:lnTo>
                  <a:close/>
                  <a:moveTo>
                    <a:pt x="7" y="0"/>
                  </a:moveTo>
                  <a:lnTo>
                    <a:pt x="0" y="40"/>
                  </a:lnTo>
                  <a:lnTo>
                    <a:pt x="38" y="48"/>
                  </a:lnTo>
                  <a:lnTo>
                    <a:pt x="46" y="9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8" name="iŝḻïḋe"/>
            <p:cNvSpPr/>
            <p:nvPr/>
          </p:nvSpPr>
          <p:spPr bwMode="auto">
            <a:xfrm>
              <a:off x="6569919" y="4274762"/>
              <a:ext cx="45027" cy="46985"/>
            </a:xfrm>
            <a:custGeom>
              <a:avLst/>
              <a:gdLst>
                <a:gd name="T0" fmla="*/ 15 w 46"/>
                <a:gd name="T1" fmla="*/ 11 h 48"/>
                <a:gd name="T2" fmla="*/ 36 w 46"/>
                <a:gd name="T3" fmla="*/ 15 h 48"/>
                <a:gd name="T4" fmla="*/ 32 w 46"/>
                <a:gd name="T5" fmla="*/ 38 h 48"/>
                <a:gd name="T6" fmla="*/ 9 w 46"/>
                <a:gd name="T7" fmla="*/ 34 h 48"/>
                <a:gd name="T8" fmla="*/ 15 w 46"/>
                <a:gd name="T9" fmla="*/ 11 h 48"/>
                <a:gd name="T10" fmla="*/ 7 w 46"/>
                <a:gd name="T11" fmla="*/ 0 h 48"/>
                <a:gd name="T12" fmla="*/ 0 w 46"/>
                <a:gd name="T13" fmla="*/ 40 h 48"/>
                <a:gd name="T14" fmla="*/ 38 w 46"/>
                <a:gd name="T15" fmla="*/ 48 h 48"/>
                <a:gd name="T16" fmla="*/ 46 w 46"/>
                <a:gd name="T17" fmla="*/ 9 h 48"/>
                <a:gd name="T18" fmla="*/ 7 w 46"/>
                <a:gd name="T19" fmla="*/ 0 h 48"/>
                <a:gd name="T20" fmla="*/ 7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5" y="11"/>
                  </a:moveTo>
                  <a:lnTo>
                    <a:pt x="36" y="15"/>
                  </a:lnTo>
                  <a:lnTo>
                    <a:pt x="32" y="38"/>
                  </a:lnTo>
                  <a:lnTo>
                    <a:pt x="9" y="34"/>
                  </a:lnTo>
                  <a:lnTo>
                    <a:pt x="15" y="11"/>
                  </a:lnTo>
                  <a:moveTo>
                    <a:pt x="7" y="0"/>
                  </a:moveTo>
                  <a:lnTo>
                    <a:pt x="0" y="40"/>
                  </a:lnTo>
                  <a:lnTo>
                    <a:pt x="38" y="48"/>
                  </a:lnTo>
                  <a:lnTo>
                    <a:pt x="46" y="9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9" name="îš1iḑê"/>
            <p:cNvSpPr/>
            <p:nvPr/>
          </p:nvSpPr>
          <p:spPr bwMode="auto">
            <a:xfrm>
              <a:off x="6535659" y="4272805"/>
              <a:ext cx="37196" cy="37196"/>
            </a:xfrm>
            <a:custGeom>
              <a:avLst/>
              <a:gdLst>
                <a:gd name="T0" fmla="*/ 0 w 38"/>
                <a:gd name="T1" fmla="*/ 29 h 38"/>
                <a:gd name="T2" fmla="*/ 6 w 38"/>
                <a:gd name="T3" fmla="*/ 0 h 38"/>
                <a:gd name="T4" fmla="*/ 38 w 38"/>
                <a:gd name="T5" fmla="*/ 7 h 38"/>
                <a:gd name="T6" fmla="*/ 31 w 38"/>
                <a:gd name="T7" fmla="*/ 38 h 38"/>
                <a:gd name="T8" fmla="*/ 0 w 38"/>
                <a:gd name="T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29"/>
                  </a:moveTo>
                  <a:lnTo>
                    <a:pt x="6" y="0"/>
                  </a:lnTo>
                  <a:lnTo>
                    <a:pt x="38" y="7"/>
                  </a:lnTo>
                  <a:lnTo>
                    <a:pt x="31" y="38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íśļiḓe"/>
            <p:cNvSpPr/>
            <p:nvPr/>
          </p:nvSpPr>
          <p:spPr bwMode="auto">
            <a:xfrm>
              <a:off x="6531744" y="4266932"/>
              <a:ext cx="45027" cy="46985"/>
            </a:xfrm>
            <a:custGeom>
              <a:avLst/>
              <a:gdLst>
                <a:gd name="T0" fmla="*/ 14 w 46"/>
                <a:gd name="T1" fmla="*/ 10 h 48"/>
                <a:gd name="T2" fmla="*/ 37 w 46"/>
                <a:gd name="T3" fmla="*/ 15 h 48"/>
                <a:gd name="T4" fmla="*/ 31 w 46"/>
                <a:gd name="T5" fmla="*/ 37 h 48"/>
                <a:gd name="T6" fmla="*/ 10 w 46"/>
                <a:gd name="T7" fmla="*/ 33 h 48"/>
                <a:gd name="T8" fmla="*/ 14 w 46"/>
                <a:gd name="T9" fmla="*/ 10 h 48"/>
                <a:gd name="T10" fmla="*/ 8 w 46"/>
                <a:gd name="T11" fmla="*/ 0 h 48"/>
                <a:gd name="T12" fmla="*/ 0 w 46"/>
                <a:gd name="T13" fmla="*/ 40 h 48"/>
                <a:gd name="T14" fmla="*/ 39 w 46"/>
                <a:gd name="T15" fmla="*/ 48 h 48"/>
                <a:gd name="T16" fmla="*/ 46 w 46"/>
                <a:gd name="T17" fmla="*/ 8 h 48"/>
                <a:gd name="T18" fmla="*/ 8 w 46"/>
                <a:gd name="T19" fmla="*/ 0 h 48"/>
                <a:gd name="T20" fmla="*/ 8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4" y="10"/>
                  </a:moveTo>
                  <a:lnTo>
                    <a:pt x="37" y="15"/>
                  </a:lnTo>
                  <a:lnTo>
                    <a:pt x="31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î$ḷïḑê"/>
            <p:cNvSpPr/>
            <p:nvPr/>
          </p:nvSpPr>
          <p:spPr bwMode="auto">
            <a:xfrm>
              <a:off x="6531744" y="4266932"/>
              <a:ext cx="45027" cy="46985"/>
            </a:xfrm>
            <a:custGeom>
              <a:avLst/>
              <a:gdLst>
                <a:gd name="T0" fmla="*/ 14 w 46"/>
                <a:gd name="T1" fmla="*/ 10 h 48"/>
                <a:gd name="T2" fmla="*/ 37 w 46"/>
                <a:gd name="T3" fmla="*/ 15 h 48"/>
                <a:gd name="T4" fmla="*/ 31 w 46"/>
                <a:gd name="T5" fmla="*/ 37 h 48"/>
                <a:gd name="T6" fmla="*/ 10 w 46"/>
                <a:gd name="T7" fmla="*/ 33 h 48"/>
                <a:gd name="T8" fmla="*/ 14 w 46"/>
                <a:gd name="T9" fmla="*/ 10 h 48"/>
                <a:gd name="T10" fmla="*/ 8 w 46"/>
                <a:gd name="T11" fmla="*/ 0 h 48"/>
                <a:gd name="T12" fmla="*/ 0 w 46"/>
                <a:gd name="T13" fmla="*/ 40 h 48"/>
                <a:gd name="T14" fmla="*/ 39 w 46"/>
                <a:gd name="T15" fmla="*/ 48 h 48"/>
                <a:gd name="T16" fmla="*/ 46 w 46"/>
                <a:gd name="T17" fmla="*/ 8 h 48"/>
                <a:gd name="T18" fmla="*/ 8 w 46"/>
                <a:gd name="T19" fmla="*/ 0 h 48"/>
                <a:gd name="T20" fmla="*/ 8 w 46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8">
                  <a:moveTo>
                    <a:pt x="14" y="10"/>
                  </a:moveTo>
                  <a:lnTo>
                    <a:pt x="37" y="15"/>
                  </a:lnTo>
                  <a:lnTo>
                    <a:pt x="31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iṣḻiḋé"/>
            <p:cNvSpPr/>
            <p:nvPr/>
          </p:nvSpPr>
          <p:spPr bwMode="auto">
            <a:xfrm>
              <a:off x="6497484" y="4264974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8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8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îṩḷïďe"/>
            <p:cNvSpPr/>
            <p:nvPr/>
          </p:nvSpPr>
          <p:spPr bwMode="auto">
            <a:xfrm>
              <a:off x="6492590" y="4259101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išḻïḑê"/>
            <p:cNvSpPr/>
            <p:nvPr/>
          </p:nvSpPr>
          <p:spPr bwMode="auto">
            <a:xfrm>
              <a:off x="6492590" y="4259101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iṥḷíḓe"/>
            <p:cNvSpPr/>
            <p:nvPr/>
          </p:nvSpPr>
          <p:spPr bwMode="auto">
            <a:xfrm>
              <a:off x="6460288" y="4257143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6 w 38"/>
                <a:gd name="T3" fmla="*/ 0 h 37"/>
                <a:gd name="T4" fmla="*/ 38 w 38"/>
                <a:gd name="T5" fmla="*/ 6 h 37"/>
                <a:gd name="T6" fmla="*/ 31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6" y="0"/>
                  </a:lnTo>
                  <a:lnTo>
                    <a:pt x="38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ïSḻïďè"/>
            <p:cNvSpPr/>
            <p:nvPr/>
          </p:nvSpPr>
          <p:spPr bwMode="auto">
            <a:xfrm>
              <a:off x="6454415" y="4250290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5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7" name="i$1iḓé"/>
            <p:cNvSpPr/>
            <p:nvPr/>
          </p:nvSpPr>
          <p:spPr bwMode="auto">
            <a:xfrm>
              <a:off x="6454415" y="4250290"/>
              <a:ext cx="46985" cy="46985"/>
            </a:xfrm>
            <a:custGeom>
              <a:avLst/>
              <a:gdLst>
                <a:gd name="T0" fmla="*/ 15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4 h 48"/>
                <a:gd name="T8" fmla="*/ 15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4"/>
                  </a:lnTo>
                  <a:lnTo>
                    <a:pt x="15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8" name="íṥḷíḍe"/>
            <p:cNvSpPr/>
            <p:nvPr/>
          </p:nvSpPr>
          <p:spPr bwMode="auto">
            <a:xfrm>
              <a:off x="6422113" y="4248332"/>
              <a:ext cx="36217" cy="37196"/>
            </a:xfrm>
            <a:custGeom>
              <a:avLst/>
              <a:gdLst>
                <a:gd name="T0" fmla="*/ 0 w 37"/>
                <a:gd name="T1" fmla="*/ 32 h 38"/>
                <a:gd name="T2" fmla="*/ 6 w 37"/>
                <a:gd name="T3" fmla="*/ 0 h 38"/>
                <a:gd name="T4" fmla="*/ 37 w 37"/>
                <a:gd name="T5" fmla="*/ 7 h 38"/>
                <a:gd name="T6" fmla="*/ 31 w 37"/>
                <a:gd name="T7" fmla="*/ 38 h 38"/>
                <a:gd name="T8" fmla="*/ 0 w 37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2"/>
                  </a:moveTo>
                  <a:lnTo>
                    <a:pt x="6" y="0"/>
                  </a:lnTo>
                  <a:lnTo>
                    <a:pt x="37" y="7"/>
                  </a:lnTo>
                  <a:lnTo>
                    <a:pt x="31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9" name="iṥľídê"/>
            <p:cNvSpPr/>
            <p:nvPr/>
          </p:nvSpPr>
          <p:spPr bwMode="auto">
            <a:xfrm>
              <a:off x="6418198" y="4244417"/>
              <a:ext cx="44048" cy="45027"/>
            </a:xfrm>
            <a:custGeom>
              <a:avLst/>
              <a:gdLst>
                <a:gd name="T0" fmla="*/ 14 w 45"/>
                <a:gd name="T1" fmla="*/ 9 h 46"/>
                <a:gd name="T2" fmla="*/ 37 w 45"/>
                <a:gd name="T3" fmla="*/ 15 h 46"/>
                <a:gd name="T4" fmla="*/ 31 w 45"/>
                <a:gd name="T5" fmla="*/ 36 h 46"/>
                <a:gd name="T6" fmla="*/ 8 w 45"/>
                <a:gd name="T7" fmla="*/ 31 h 46"/>
                <a:gd name="T8" fmla="*/ 14 w 45"/>
                <a:gd name="T9" fmla="*/ 9 h 46"/>
                <a:gd name="T10" fmla="*/ 6 w 45"/>
                <a:gd name="T11" fmla="*/ 0 h 46"/>
                <a:gd name="T12" fmla="*/ 0 w 45"/>
                <a:gd name="T13" fmla="*/ 38 h 46"/>
                <a:gd name="T14" fmla="*/ 37 w 45"/>
                <a:gd name="T15" fmla="*/ 46 h 46"/>
                <a:gd name="T16" fmla="*/ 45 w 45"/>
                <a:gd name="T17" fmla="*/ 6 h 46"/>
                <a:gd name="T18" fmla="*/ 6 w 45"/>
                <a:gd name="T19" fmla="*/ 0 h 46"/>
                <a:gd name="T20" fmla="*/ 6 w 45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6">
                  <a:moveTo>
                    <a:pt x="14" y="9"/>
                  </a:moveTo>
                  <a:lnTo>
                    <a:pt x="37" y="15"/>
                  </a:lnTo>
                  <a:lnTo>
                    <a:pt x="31" y="36"/>
                  </a:lnTo>
                  <a:lnTo>
                    <a:pt x="8" y="31"/>
                  </a:lnTo>
                  <a:lnTo>
                    <a:pt x="14" y="9"/>
                  </a:lnTo>
                  <a:close/>
                  <a:moveTo>
                    <a:pt x="6" y="0"/>
                  </a:moveTo>
                  <a:lnTo>
                    <a:pt x="0" y="38"/>
                  </a:lnTo>
                  <a:lnTo>
                    <a:pt x="37" y="46"/>
                  </a:lnTo>
                  <a:lnTo>
                    <a:pt x="45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iŝļïḓe"/>
            <p:cNvSpPr/>
            <p:nvPr/>
          </p:nvSpPr>
          <p:spPr bwMode="auto">
            <a:xfrm>
              <a:off x="6418198" y="4244417"/>
              <a:ext cx="44048" cy="45027"/>
            </a:xfrm>
            <a:custGeom>
              <a:avLst/>
              <a:gdLst>
                <a:gd name="T0" fmla="*/ 14 w 45"/>
                <a:gd name="T1" fmla="*/ 9 h 46"/>
                <a:gd name="T2" fmla="*/ 37 w 45"/>
                <a:gd name="T3" fmla="*/ 15 h 46"/>
                <a:gd name="T4" fmla="*/ 31 w 45"/>
                <a:gd name="T5" fmla="*/ 36 h 46"/>
                <a:gd name="T6" fmla="*/ 8 w 45"/>
                <a:gd name="T7" fmla="*/ 31 h 46"/>
                <a:gd name="T8" fmla="*/ 14 w 45"/>
                <a:gd name="T9" fmla="*/ 9 h 46"/>
                <a:gd name="T10" fmla="*/ 6 w 45"/>
                <a:gd name="T11" fmla="*/ 0 h 46"/>
                <a:gd name="T12" fmla="*/ 0 w 45"/>
                <a:gd name="T13" fmla="*/ 38 h 46"/>
                <a:gd name="T14" fmla="*/ 37 w 45"/>
                <a:gd name="T15" fmla="*/ 46 h 46"/>
                <a:gd name="T16" fmla="*/ 45 w 45"/>
                <a:gd name="T17" fmla="*/ 6 h 46"/>
                <a:gd name="T18" fmla="*/ 6 w 45"/>
                <a:gd name="T19" fmla="*/ 0 h 46"/>
                <a:gd name="T20" fmla="*/ 6 w 45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6">
                  <a:moveTo>
                    <a:pt x="14" y="9"/>
                  </a:moveTo>
                  <a:lnTo>
                    <a:pt x="37" y="15"/>
                  </a:lnTo>
                  <a:lnTo>
                    <a:pt x="31" y="36"/>
                  </a:lnTo>
                  <a:lnTo>
                    <a:pt x="8" y="31"/>
                  </a:lnTo>
                  <a:lnTo>
                    <a:pt x="14" y="9"/>
                  </a:lnTo>
                  <a:moveTo>
                    <a:pt x="6" y="0"/>
                  </a:moveTo>
                  <a:lnTo>
                    <a:pt x="0" y="38"/>
                  </a:lnTo>
                  <a:lnTo>
                    <a:pt x="37" y="46"/>
                  </a:lnTo>
                  <a:lnTo>
                    <a:pt x="45" y="6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išḷîḍe"/>
            <p:cNvSpPr/>
            <p:nvPr/>
          </p:nvSpPr>
          <p:spPr bwMode="auto">
            <a:xfrm>
              <a:off x="6382959" y="4240502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7 w 38"/>
                <a:gd name="T3" fmla="*/ 0 h 37"/>
                <a:gd name="T4" fmla="*/ 38 w 38"/>
                <a:gd name="T5" fmla="*/ 6 h 37"/>
                <a:gd name="T6" fmla="*/ 31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ïŝļíḓé"/>
            <p:cNvSpPr/>
            <p:nvPr/>
          </p:nvSpPr>
          <p:spPr bwMode="auto">
            <a:xfrm>
              <a:off x="6379044" y="4236586"/>
              <a:ext cx="45027" cy="45027"/>
            </a:xfrm>
            <a:custGeom>
              <a:avLst/>
              <a:gdLst>
                <a:gd name="T0" fmla="*/ 15 w 46"/>
                <a:gd name="T1" fmla="*/ 8 h 46"/>
                <a:gd name="T2" fmla="*/ 38 w 46"/>
                <a:gd name="T3" fmla="*/ 14 h 46"/>
                <a:gd name="T4" fmla="*/ 31 w 46"/>
                <a:gd name="T5" fmla="*/ 37 h 46"/>
                <a:gd name="T6" fmla="*/ 11 w 46"/>
                <a:gd name="T7" fmla="*/ 31 h 46"/>
                <a:gd name="T8" fmla="*/ 15 w 46"/>
                <a:gd name="T9" fmla="*/ 8 h 46"/>
                <a:gd name="T10" fmla="*/ 8 w 46"/>
                <a:gd name="T11" fmla="*/ 0 h 46"/>
                <a:gd name="T12" fmla="*/ 0 w 46"/>
                <a:gd name="T13" fmla="*/ 37 h 46"/>
                <a:gd name="T14" fmla="*/ 40 w 46"/>
                <a:gd name="T15" fmla="*/ 46 h 46"/>
                <a:gd name="T16" fmla="*/ 46 w 46"/>
                <a:gd name="T17" fmla="*/ 8 h 46"/>
                <a:gd name="T18" fmla="*/ 8 w 46"/>
                <a:gd name="T19" fmla="*/ 0 h 46"/>
                <a:gd name="T20" fmla="*/ 8 w 46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15" y="8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11" y="31"/>
                  </a:lnTo>
                  <a:lnTo>
                    <a:pt x="15" y="8"/>
                  </a:lnTo>
                  <a:close/>
                  <a:moveTo>
                    <a:pt x="8" y="0"/>
                  </a:moveTo>
                  <a:lnTo>
                    <a:pt x="0" y="37"/>
                  </a:lnTo>
                  <a:lnTo>
                    <a:pt x="40" y="46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iS1íḑe"/>
            <p:cNvSpPr/>
            <p:nvPr/>
          </p:nvSpPr>
          <p:spPr bwMode="auto">
            <a:xfrm>
              <a:off x="6379044" y="4236586"/>
              <a:ext cx="45027" cy="45027"/>
            </a:xfrm>
            <a:custGeom>
              <a:avLst/>
              <a:gdLst>
                <a:gd name="T0" fmla="*/ 15 w 46"/>
                <a:gd name="T1" fmla="*/ 8 h 46"/>
                <a:gd name="T2" fmla="*/ 38 w 46"/>
                <a:gd name="T3" fmla="*/ 14 h 46"/>
                <a:gd name="T4" fmla="*/ 31 w 46"/>
                <a:gd name="T5" fmla="*/ 37 h 46"/>
                <a:gd name="T6" fmla="*/ 11 w 46"/>
                <a:gd name="T7" fmla="*/ 31 h 46"/>
                <a:gd name="T8" fmla="*/ 15 w 46"/>
                <a:gd name="T9" fmla="*/ 8 h 46"/>
                <a:gd name="T10" fmla="*/ 8 w 46"/>
                <a:gd name="T11" fmla="*/ 0 h 46"/>
                <a:gd name="T12" fmla="*/ 0 w 46"/>
                <a:gd name="T13" fmla="*/ 37 h 46"/>
                <a:gd name="T14" fmla="*/ 40 w 46"/>
                <a:gd name="T15" fmla="*/ 46 h 46"/>
                <a:gd name="T16" fmla="*/ 46 w 46"/>
                <a:gd name="T17" fmla="*/ 8 h 46"/>
                <a:gd name="T18" fmla="*/ 8 w 46"/>
                <a:gd name="T19" fmla="*/ 0 h 46"/>
                <a:gd name="T20" fmla="*/ 8 w 46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15" y="8"/>
                  </a:moveTo>
                  <a:lnTo>
                    <a:pt x="38" y="14"/>
                  </a:lnTo>
                  <a:lnTo>
                    <a:pt x="31" y="37"/>
                  </a:lnTo>
                  <a:lnTo>
                    <a:pt x="11" y="31"/>
                  </a:lnTo>
                  <a:lnTo>
                    <a:pt x="15" y="8"/>
                  </a:lnTo>
                  <a:moveTo>
                    <a:pt x="8" y="0"/>
                  </a:moveTo>
                  <a:lnTo>
                    <a:pt x="0" y="37"/>
                  </a:lnTo>
                  <a:lnTo>
                    <a:pt x="40" y="46"/>
                  </a:lnTo>
                  <a:lnTo>
                    <a:pt x="46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iŝ1îdè"/>
            <p:cNvSpPr/>
            <p:nvPr/>
          </p:nvSpPr>
          <p:spPr bwMode="auto">
            <a:xfrm>
              <a:off x="6338911" y="4232671"/>
              <a:ext cx="42090" cy="75371"/>
            </a:xfrm>
            <a:custGeom>
              <a:avLst/>
              <a:gdLst>
                <a:gd name="T0" fmla="*/ 0 w 43"/>
                <a:gd name="T1" fmla="*/ 70 h 77"/>
                <a:gd name="T2" fmla="*/ 14 w 43"/>
                <a:gd name="T3" fmla="*/ 0 h 77"/>
                <a:gd name="T4" fmla="*/ 43 w 43"/>
                <a:gd name="T5" fmla="*/ 6 h 77"/>
                <a:gd name="T6" fmla="*/ 29 w 43"/>
                <a:gd name="T7" fmla="*/ 77 h 77"/>
                <a:gd name="T8" fmla="*/ 0 w 43"/>
                <a:gd name="T9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7">
                  <a:moveTo>
                    <a:pt x="0" y="70"/>
                  </a:moveTo>
                  <a:lnTo>
                    <a:pt x="14" y="0"/>
                  </a:lnTo>
                  <a:lnTo>
                    <a:pt x="43" y="6"/>
                  </a:lnTo>
                  <a:lnTo>
                    <a:pt x="29" y="77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ïṩ1iḑe"/>
            <p:cNvSpPr/>
            <p:nvPr/>
          </p:nvSpPr>
          <p:spPr bwMode="auto">
            <a:xfrm>
              <a:off x="6332059" y="4228756"/>
              <a:ext cx="54815" cy="83202"/>
            </a:xfrm>
            <a:custGeom>
              <a:avLst/>
              <a:gdLst>
                <a:gd name="T0" fmla="*/ 23 w 56"/>
                <a:gd name="T1" fmla="*/ 8 h 85"/>
                <a:gd name="T2" fmla="*/ 46 w 56"/>
                <a:gd name="T3" fmla="*/ 14 h 85"/>
                <a:gd name="T4" fmla="*/ 40 w 56"/>
                <a:gd name="T5" fmla="*/ 45 h 85"/>
                <a:gd name="T6" fmla="*/ 34 w 56"/>
                <a:gd name="T7" fmla="*/ 74 h 85"/>
                <a:gd name="T8" fmla="*/ 11 w 56"/>
                <a:gd name="T9" fmla="*/ 70 h 85"/>
                <a:gd name="T10" fmla="*/ 17 w 56"/>
                <a:gd name="T11" fmla="*/ 39 h 85"/>
                <a:gd name="T12" fmla="*/ 23 w 56"/>
                <a:gd name="T13" fmla="*/ 8 h 85"/>
                <a:gd name="T14" fmla="*/ 17 w 56"/>
                <a:gd name="T15" fmla="*/ 0 h 85"/>
                <a:gd name="T16" fmla="*/ 9 w 56"/>
                <a:gd name="T17" fmla="*/ 37 h 85"/>
                <a:gd name="T18" fmla="*/ 0 w 56"/>
                <a:gd name="T19" fmla="*/ 76 h 85"/>
                <a:gd name="T20" fmla="*/ 40 w 56"/>
                <a:gd name="T21" fmla="*/ 85 h 85"/>
                <a:gd name="T22" fmla="*/ 48 w 56"/>
                <a:gd name="T23" fmla="*/ 45 h 85"/>
                <a:gd name="T24" fmla="*/ 56 w 56"/>
                <a:gd name="T25" fmla="*/ 8 h 85"/>
                <a:gd name="T26" fmla="*/ 17 w 56"/>
                <a:gd name="T27" fmla="*/ 0 h 85"/>
                <a:gd name="T28" fmla="*/ 17 w 56"/>
                <a:gd name="T2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85">
                  <a:moveTo>
                    <a:pt x="23" y="8"/>
                  </a:moveTo>
                  <a:lnTo>
                    <a:pt x="46" y="14"/>
                  </a:lnTo>
                  <a:lnTo>
                    <a:pt x="40" y="45"/>
                  </a:lnTo>
                  <a:lnTo>
                    <a:pt x="34" y="74"/>
                  </a:lnTo>
                  <a:lnTo>
                    <a:pt x="11" y="70"/>
                  </a:lnTo>
                  <a:lnTo>
                    <a:pt x="17" y="39"/>
                  </a:lnTo>
                  <a:lnTo>
                    <a:pt x="23" y="8"/>
                  </a:lnTo>
                  <a:close/>
                  <a:moveTo>
                    <a:pt x="17" y="0"/>
                  </a:moveTo>
                  <a:lnTo>
                    <a:pt x="9" y="37"/>
                  </a:lnTo>
                  <a:lnTo>
                    <a:pt x="0" y="76"/>
                  </a:lnTo>
                  <a:lnTo>
                    <a:pt x="40" y="85"/>
                  </a:lnTo>
                  <a:lnTo>
                    <a:pt x="48" y="45"/>
                  </a:lnTo>
                  <a:lnTo>
                    <a:pt x="56" y="8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ïsľïďê"/>
            <p:cNvSpPr/>
            <p:nvPr/>
          </p:nvSpPr>
          <p:spPr bwMode="auto">
            <a:xfrm>
              <a:off x="6332059" y="4228756"/>
              <a:ext cx="54815" cy="83202"/>
            </a:xfrm>
            <a:custGeom>
              <a:avLst/>
              <a:gdLst>
                <a:gd name="T0" fmla="*/ 23 w 56"/>
                <a:gd name="T1" fmla="*/ 8 h 85"/>
                <a:gd name="T2" fmla="*/ 46 w 56"/>
                <a:gd name="T3" fmla="*/ 14 h 85"/>
                <a:gd name="T4" fmla="*/ 40 w 56"/>
                <a:gd name="T5" fmla="*/ 45 h 85"/>
                <a:gd name="T6" fmla="*/ 34 w 56"/>
                <a:gd name="T7" fmla="*/ 74 h 85"/>
                <a:gd name="T8" fmla="*/ 11 w 56"/>
                <a:gd name="T9" fmla="*/ 70 h 85"/>
                <a:gd name="T10" fmla="*/ 17 w 56"/>
                <a:gd name="T11" fmla="*/ 39 h 85"/>
                <a:gd name="T12" fmla="*/ 23 w 56"/>
                <a:gd name="T13" fmla="*/ 8 h 85"/>
                <a:gd name="T14" fmla="*/ 17 w 56"/>
                <a:gd name="T15" fmla="*/ 0 h 85"/>
                <a:gd name="T16" fmla="*/ 9 w 56"/>
                <a:gd name="T17" fmla="*/ 37 h 85"/>
                <a:gd name="T18" fmla="*/ 0 w 56"/>
                <a:gd name="T19" fmla="*/ 76 h 85"/>
                <a:gd name="T20" fmla="*/ 40 w 56"/>
                <a:gd name="T21" fmla="*/ 85 h 85"/>
                <a:gd name="T22" fmla="*/ 48 w 56"/>
                <a:gd name="T23" fmla="*/ 45 h 85"/>
                <a:gd name="T24" fmla="*/ 56 w 56"/>
                <a:gd name="T25" fmla="*/ 8 h 85"/>
                <a:gd name="T26" fmla="*/ 17 w 56"/>
                <a:gd name="T27" fmla="*/ 0 h 85"/>
                <a:gd name="T28" fmla="*/ 17 w 56"/>
                <a:gd name="T2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85">
                  <a:moveTo>
                    <a:pt x="23" y="8"/>
                  </a:moveTo>
                  <a:lnTo>
                    <a:pt x="46" y="14"/>
                  </a:lnTo>
                  <a:lnTo>
                    <a:pt x="40" y="45"/>
                  </a:lnTo>
                  <a:lnTo>
                    <a:pt x="34" y="74"/>
                  </a:lnTo>
                  <a:lnTo>
                    <a:pt x="11" y="70"/>
                  </a:lnTo>
                  <a:lnTo>
                    <a:pt x="17" y="39"/>
                  </a:lnTo>
                  <a:lnTo>
                    <a:pt x="23" y="8"/>
                  </a:lnTo>
                  <a:moveTo>
                    <a:pt x="17" y="0"/>
                  </a:moveTo>
                  <a:lnTo>
                    <a:pt x="9" y="37"/>
                  </a:lnTo>
                  <a:lnTo>
                    <a:pt x="0" y="76"/>
                  </a:lnTo>
                  <a:lnTo>
                    <a:pt x="40" y="85"/>
                  </a:lnTo>
                  <a:lnTo>
                    <a:pt x="48" y="45"/>
                  </a:lnTo>
                  <a:lnTo>
                    <a:pt x="56" y="8"/>
                  </a:lnTo>
                  <a:lnTo>
                    <a:pt x="17" y="0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îṥ1îḑê"/>
            <p:cNvSpPr/>
            <p:nvPr/>
          </p:nvSpPr>
          <p:spPr bwMode="auto">
            <a:xfrm>
              <a:off x="6307588" y="4224840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7 w 38"/>
                <a:gd name="T3" fmla="*/ 0 h 37"/>
                <a:gd name="T4" fmla="*/ 38 w 38"/>
                <a:gd name="T5" fmla="*/ 6 h 37"/>
                <a:gd name="T6" fmla="*/ 32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îṧḻîḋe"/>
            <p:cNvSpPr/>
            <p:nvPr/>
          </p:nvSpPr>
          <p:spPr bwMode="auto">
            <a:xfrm>
              <a:off x="6301715" y="4219947"/>
              <a:ext cx="46985" cy="45027"/>
            </a:xfrm>
            <a:custGeom>
              <a:avLst/>
              <a:gdLst>
                <a:gd name="T0" fmla="*/ 15 w 48"/>
                <a:gd name="T1" fmla="*/ 11 h 46"/>
                <a:gd name="T2" fmla="*/ 38 w 48"/>
                <a:gd name="T3" fmla="*/ 15 h 46"/>
                <a:gd name="T4" fmla="*/ 33 w 48"/>
                <a:gd name="T5" fmla="*/ 38 h 46"/>
                <a:gd name="T6" fmla="*/ 11 w 48"/>
                <a:gd name="T7" fmla="*/ 31 h 46"/>
                <a:gd name="T8" fmla="*/ 15 w 48"/>
                <a:gd name="T9" fmla="*/ 11 h 46"/>
                <a:gd name="T10" fmla="*/ 8 w 48"/>
                <a:gd name="T11" fmla="*/ 0 h 46"/>
                <a:gd name="T12" fmla="*/ 0 w 48"/>
                <a:gd name="T13" fmla="*/ 40 h 46"/>
                <a:gd name="T14" fmla="*/ 40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11"/>
                  </a:moveTo>
                  <a:lnTo>
                    <a:pt x="38" y="15"/>
                  </a:lnTo>
                  <a:lnTo>
                    <a:pt x="33" y="38"/>
                  </a:lnTo>
                  <a:lnTo>
                    <a:pt x="11" y="31"/>
                  </a:lnTo>
                  <a:lnTo>
                    <a:pt x="15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40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ïş1íḓe"/>
            <p:cNvSpPr/>
            <p:nvPr/>
          </p:nvSpPr>
          <p:spPr bwMode="auto">
            <a:xfrm>
              <a:off x="6301715" y="4219947"/>
              <a:ext cx="46985" cy="45027"/>
            </a:xfrm>
            <a:custGeom>
              <a:avLst/>
              <a:gdLst>
                <a:gd name="T0" fmla="*/ 15 w 48"/>
                <a:gd name="T1" fmla="*/ 11 h 46"/>
                <a:gd name="T2" fmla="*/ 38 w 48"/>
                <a:gd name="T3" fmla="*/ 15 h 46"/>
                <a:gd name="T4" fmla="*/ 33 w 48"/>
                <a:gd name="T5" fmla="*/ 38 h 46"/>
                <a:gd name="T6" fmla="*/ 11 w 48"/>
                <a:gd name="T7" fmla="*/ 31 h 46"/>
                <a:gd name="T8" fmla="*/ 15 w 48"/>
                <a:gd name="T9" fmla="*/ 11 h 46"/>
                <a:gd name="T10" fmla="*/ 8 w 48"/>
                <a:gd name="T11" fmla="*/ 0 h 46"/>
                <a:gd name="T12" fmla="*/ 0 w 48"/>
                <a:gd name="T13" fmla="*/ 40 h 46"/>
                <a:gd name="T14" fmla="*/ 40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11"/>
                  </a:moveTo>
                  <a:lnTo>
                    <a:pt x="38" y="15"/>
                  </a:lnTo>
                  <a:lnTo>
                    <a:pt x="33" y="38"/>
                  </a:lnTo>
                  <a:lnTo>
                    <a:pt x="11" y="31"/>
                  </a:lnTo>
                  <a:lnTo>
                    <a:pt x="15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40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iṩḷîďê"/>
            <p:cNvSpPr/>
            <p:nvPr/>
          </p:nvSpPr>
          <p:spPr bwMode="auto">
            <a:xfrm>
              <a:off x="6620819" y="4250290"/>
              <a:ext cx="112567" cy="50900"/>
            </a:xfrm>
            <a:custGeom>
              <a:avLst/>
              <a:gdLst>
                <a:gd name="T0" fmla="*/ 0 w 115"/>
                <a:gd name="T1" fmla="*/ 30 h 52"/>
                <a:gd name="T2" fmla="*/ 7 w 115"/>
                <a:gd name="T3" fmla="*/ 0 h 52"/>
                <a:gd name="T4" fmla="*/ 115 w 115"/>
                <a:gd name="T5" fmla="*/ 23 h 52"/>
                <a:gd name="T6" fmla="*/ 108 w 115"/>
                <a:gd name="T7" fmla="*/ 52 h 52"/>
                <a:gd name="T8" fmla="*/ 0 w 115"/>
                <a:gd name="T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52">
                  <a:moveTo>
                    <a:pt x="0" y="30"/>
                  </a:moveTo>
                  <a:lnTo>
                    <a:pt x="7" y="0"/>
                  </a:lnTo>
                  <a:lnTo>
                    <a:pt x="115" y="23"/>
                  </a:lnTo>
                  <a:lnTo>
                    <a:pt x="108" y="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1" name="iṧ1íḍé"/>
            <p:cNvSpPr/>
            <p:nvPr/>
          </p:nvSpPr>
          <p:spPr bwMode="auto">
            <a:xfrm>
              <a:off x="6614946" y="4244417"/>
              <a:ext cx="122356" cy="63625"/>
            </a:xfrm>
            <a:custGeom>
              <a:avLst/>
              <a:gdLst>
                <a:gd name="T0" fmla="*/ 15 w 125"/>
                <a:gd name="T1" fmla="*/ 11 h 65"/>
                <a:gd name="T2" fmla="*/ 46 w 125"/>
                <a:gd name="T3" fmla="*/ 17 h 65"/>
                <a:gd name="T4" fmla="*/ 85 w 125"/>
                <a:gd name="T5" fmla="*/ 25 h 65"/>
                <a:gd name="T6" fmla="*/ 116 w 125"/>
                <a:gd name="T7" fmla="*/ 31 h 65"/>
                <a:gd name="T8" fmla="*/ 110 w 125"/>
                <a:gd name="T9" fmla="*/ 54 h 65"/>
                <a:gd name="T10" fmla="*/ 81 w 125"/>
                <a:gd name="T11" fmla="*/ 48 h 65"/>
                <a:gd name="T12" fmla="*/ 42 w 125"/>
                <a:gd name="T13" fmla="*/ 40 h 65"/>
                <a:gd name="T14" fmla="*/ 11 w 125"/>
                <a:gd name="T15" fmla="*/ 33 h 65"/>
                <a:gd name="T16" fmla="*/ 15 w 125"/>
                <a:gd name="T17" fmla="*/ 11 h 65"/>
                <a:gd name="T18" fmla="*/ 8 w 125"/>
                <a:gd name="T19" fmla="*/ 0 h 65"/>
                <a:gd name="T20" fmla="*/ 0 w 125"/>
                <a:gd name="T21" fmla="*/ 40 h 65"/>
                <a:gd name="T22" fmla="*/ 40 w 125"/>
                <a:gd name="T23" fmla="*/ 48 h 65"/>
                <a:gd name="T24" fmla="*/ 79 w 125"/>
                <a:gd name="T25" fmla="*/ 56 h 65"/>
                <a:gd name="T26" fmla="*/ 116 w 125"/>
                <a:gd name="T27" fmla="*/ 65 h 65"/>
                <a:gd name="T28" fmla="*/ 125 w 125"/>
                <a:gd name="T29" fmla="*/ 25 h 65"/>
                <a:gd name="T30" fmla="*/ 87 w 125"/>
                <a:gd name="T31" fmla="*/ 17 h 65"/>
                <a:gd name="T32" fmla="*/ 48 w 125"/>
                <a:gd name="T33" fmla="*/ 9 h 65"/>
                <a:gd name="T34" fmla="*/ 8 w 125"/>
                <a:gd name="T35" fmla="*/ 0 h 65"/>
                <a:gd name="T36" fmla="*/ 8 w 125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65">
                  <a:moveTo>
                    <a:pt x="15" y="11"/>
                  </a:moveTo>
                  <a:lnTo>
                    <a:pt x="46" y="17"/>
                  </a:lnTo>
                  <a:lnTo>
                    <a:pt x="85" y="25"/>
                  </a:lnTo>
                  <a:lnTo>
                    <a:pt x="116" y="31"/>
                  </a:lnTo>
                  <a:lnTo>
                    <a:pt x="110" y="54"/>
                  </a:lnTo>
                  <a:lnTo>
                    <a:pt x="81" y="48"/>
                  </a:lnTo>
                  <a:lnTo>
                    <a:pt x="42" y="40"/>
                  </a:lnTo>
                  <a:lnTo>
                    <a:pt x="11" y="33"/>
                  </a:lnTo>
                  <a:lnTo>
                    <a:pt x="15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79" y="56"/>
                  </a:lnTo>
                  <a:lnTo>
                    <a:pt x="116" y="65"/>
                  </a:lnTo>
                  <a:lnTo>
                    <a:pt x="125" y="25"/>
                  </a:lnTo>
                  <a:lnTo>
                    <a:pt x="87" y="17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i$1iḑe"/>
            <p:cNvSpPr/>
            <p:nvPr/>
          </p:nvSpPr>
          <p:spPr bwMode="auto">
            <a:xfrm>
              <a:off x="6614946" y="4244417"/>
              <a:ext cx="122356" cy="63625"/>
            </a:xfrm>
            <a:custGeom>
              <a:avLst/>
              <a:gdLst>
                <a:gd name="T0" fmla="*/ 15 w 125"/>
                <a:gd name="T1" fmla="*/ 11 h 65"/>
                <a:gd name="T2" fmla="*/ 46 w 125"/>
                <a:gd name="T3" fmla="*/ 17 h 65"/>
                <a:gd name="T4" fmla="*/ 85 w 125"/>
                <a:gd name="T5" fmla="*/ 25 h 65"/>
                <a:gd name="T6" fmla="*/ 116 w 125"/>
                <a:gd name="T7" fmla="*/ 31 h 65"/>
                <a:gd name="T8" fmla="*/ 110 w 125"/>
                <a:gd name="T9" fmla="*/ 54 h 65"/>
                <a:gd name="T10" fmla="*/ 81 w 125"/>
                <a:gd name="T11" fmla="*/ 48 h 65"/>
                <a:gd name="T12" fmla="*/ 42 w 125"/>
                <a:gd name="T13" fmla="*/ 40 h 65"/>
                <a:gd name="T14" fmla="*/ 11 w 125"/>
                <a:gd name="T15" fmla="*/ 33 h 65"/>
                <a:gd name="T16" fmla="*/ 15 w 125"/>
                <a:gd name="T17" fmla="*/ 11 h 65"/>
                <a:gd name="T18" fmla="*/ 8 w 125"/>
                <a:gd name="T19" fmla="*/ 0 h 65"/>
                <a:gd name="T20" fmla="*/ 0 w 125"/>
                <a:gd name="T21" fmla="*/ 40 h 65"/>
                <a:gd name="T22" fmla="*/ 40 w 125"/>
                <a:gd name="T23" fmla="*/ 48 h 65"/>
                <a:gd name="T24" fmla="*/ 79 w 125"/>
                <a:gd name="T25" fmla="*/ 56 h 65"/>
                <a:gd name="T26" fmla="*/ 116 w 125"/>
                <a:gd name="T27" fmla="*/ 65 h 65"/>
                <a:gd name="T28" fmla="*/ 125 w 125"/>
                <a:gd name="T29" fmla="*/ 25 h 65"/>
                <a:gd name="T30" fmla="*/ 87 w 125"/>
                <a:gd name="T31" fmla="*/ 17 h 65"/>
                <a:gd name="T32" fmla="*/ 48 w 125"/>
                <a:gd name="T33" fmla="*/ 9 h 65"/>
                <a:gd name="T34" fmla="*/ 8 w 125"/>
                <a:gd name="T35" fmla="*/ 0 h 65"/>
                <a:gd name="T36" fmla="*/ 8 w 125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65">
                  <a:moveTo>
                    <a:pt x="15" y="11"/>
                  </a:moveTo>
                  <a:lnTo>
                    <a:pt x="46" y="17"/>
                  </a:lnTo>
                  <a:lnTo>
                    <a:pt x="85" y="25"/>
                  </a:lnTo>
                  <a:lnTo>
                    <a:pt x="116" y="31"/>
                  </a:lnTo>
                  <a:lnTo>
                    <a:pt x="110" y="54"/>
                  </a:lnTo>
                  <a:lnTo>
                    <a:pt x="81" y="48"/>
                  </a:lnTo>
                  <a:lnTo>
                    <a:pt x="42" y="40"/>
                  </a:lnTo>
                  <a:lnTo>
                    <a:pt x="11" y="33"/>
                  </a:lnTo>
                  <a:lnTo>
                    <a:pt x="15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40" y="48"/>
                  </a:lnTo>
                  <a:lnTo>
                    <a:pt x="79" y="56"/>
                  </a:lnTo>
                  <a:lnTo>
                    <a:pt x="116" y="65"/>
                  </a:lnTo>
                  <a:lnTo>
                    <a:pt x="125" y="25"/>
                  </a:lnTo>
                  <a:lnTo>
                    <a:pt x="87" y="17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3" name="iṣ1ídè"/>
            <p:cNvSpPr/>
            <p:nvPr/>
          </p:nvSpPr>
          <p:spPr bwMode="auto">
            <a:xfrm>
              <a:off x="6582644" y="4242459"/>
              <a:ext cx="36217" cy="37196"/>
            </a:xfrm>
            <a:custGeom>
              <a:avLst/>
              <a:gdLst>
                <a:gd name="T0" fmla="*/ 0 w 37"/>
                <a:gd name="T1" fmla="*/ 31 h 38"/>
                <a:gd name="T2" fmla="*/ 6 w 37"/>
                <a:gd name="T3" fmla="*/ 0 h 38"/>
                <a:gd name="T4" fmla="*/ 37 w 37"/>
                <a:gd name="T5" fmla="*/ 6 h 38"/>
                <a:gd name="T6" fmla="*/ 31 w 37"/>
                <a:gd name="T7" fmla="*/ 38 h 38"/>
                <a:gd name="T8" fmla="*/ 0 w 37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íslïḋé"/>
            <p:cNvSpPr/>
            <p:nvPr/>
          </p:nvSpPr>
          <p:spPr bwMode="auto">
            <a:xfrm>
              <a:off x="6576771" y="4236586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iṥľíḓé"/>
            <p:cNvSpPr/>
            <p:nvPr/>
          </p:nvSpPr>
          <p:spPr bwMode="auto">
            <a:xfrm>
              <a:off x="6576771" y="4236586"/>
              <a:ext cx="46006" cy="46985"/>
            </a:xfrm>
            <a:custGeom>
              <a:avLst/>
              <a:gdLst>
                <a:gd name="T0" fmla="*/ 14 w 47"/>
                <a:gd name="T1" fmla="*/ 10 h 48"/>
                <a:gd name="T2" fmla="*/ 37 w 47"/>
                <a:gd name="T3" fmla="*/ 14 h 48"/>
                <a:gd name="T4" fmla="*/ 33 w 47"/>
                <a:gd name="T5" fmla="*/ 37 h 48"/>
                <a:gd name="T6" fmla="*/ 10 w 47"/>
                <a:gd name="T7" fmla="*/ 33 h 48"/>
                <a:gd name="T8" fmla="*/ 14 w 47"/>
                <a:gd name="T9" fmla="*/ 10 h 48"/>
                <a:gd name="T10" fmla="*/ 8 w 47"/>
                <a:gd name="T11" fmla="*/ 0 h 48"/>
                <a:gd name="T12" fmla="*/ 0 w 47"/>
                <a:gd name="T13" fmla="*/ 39 h 48"/>
                <a:gd name="T14" fmla="*/ 39 w 47"/>
                <a:gd name="T15" fmla="*/ 48 h 48"/>
                <a:gd name="T16" fmla="*/ 47 w 47"/>
                <a:gd name="T17" fmla="*/ 8 h 48"/>
                <a:gd name="T18" fmla="*/ 8 w 47"/>
                <a:gd name="T19" fmla="*/ 0 h 48"/>
                <a:gd name="T20" fmla="*/ 8 w 47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8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3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8"/>
                  </a:lnTo>
                  <a:lnTo>
                    <a:pt x="47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6" name="i$ļiḍê"/>
            <p:cNvSpPr/>
            <p:nvPr/>
          </p:nvSpPr>
          <p:spPr bwMode="auto">
            <a:xfrm>
              <a:off x="6543490" y="4234629"/>
              <a:ext cx="37196" cy="36217"/>
            </a:xfrm>
            <a:custGeom>
              <a:avLst/>
              <a:gdLst>
                <a:gd name="T0" fmla="*/ 0 w 38"/>
                <a:gd name="T1" fmla="*/ 31 h 37"/>
                <a:gd name="T2" fmla="*/ 7 w 38"/>
                <a:gd name="T3" fmla="*/ 0 h 37"/>
                <a:gd name="T4" fmla="*/ 38 w 38"/>
                <a:gd name="T5" fmla="*/ 6 h 37"/>
                <a:gd name="T6" fmla="*/ 32 w 38"/>
                <a:gd name="T7" fmla="*/ 37 h 37"/>
                <a:gd name="T8" fmla="*/ 0 w 38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0" y="31"/>
                  </a:moveTo>
                  <a:lnTo>
                    <a:pt x="7" y="0"/>
                  </a:lnTo>
                  <a:lnTo>
                    <a:pt x="38" y="6"/>
                  </a:lnTo>
                  <a:lnTo>
                    <a:pt x="3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îśľíḍe"/>
            <p:cNvSpPr/>
            <p:nvPr/>
          </p:nvSpPr>
          <p:spPr bwMode="auto">
            <a:xfrm>
              <a:off x="6539575" y="4230713"/>
              <a:ext cx="45027" cy="44048"/>
            </a:xfrm>
            <a:custGeom>
              <a:avLst/>
              <a:gdLst>
                <a:gd name="T0" fmla="*/ 15 w 46"/>
                <a:gd name="T1" fmla="*/ 8 h 45"/>
                <a:gd name="T2" fmla="*/ 38 w 46"/>
                <a:gd name="T3" fmla="*/ 14 h 45"/>
                <a:gd name="T4" fmla="*/ 31 w 46"/>
                <a:gd name="T5" fmla="*/ 35 h 45"/>
                <a:gd name="T6" fmla="*/ 9 w 46"/>
                <a:gd name="T7" fmla="*/ 31 h 45"/>
                <a:gd name="T8" fmla="*/ 15 w 46"/>
                <a:gd name="T9" fmla="*/ 8 h 45"/>
                <a:gd name="T10" fmla="*/ 9 w 46"/>
                <a:gd name="T11" fmla="*/ 0 h 45"/>
                <a:gd name="T12" fmla="*/ 0 w 46"/>
                <a:gd name="T13" fmla="*/ 37 h 45"/>
                <a:gd name="T14" fmla="*/ 38 w 46"/>
                <a:gd name="T15" fmla="*/ 45 h 45"/>
                <a:gd name="T16" fmla="*/ 46 w 46"/>
                <a:gd name="T17" fmla="*/ 6 h 45"/>
                <a:gd name="T18" fmla="*/ 9 w 46"/>
                <a:gd name="T19" fmla="*/ 0 h 45"/>
                <a:gd name="T20" fmla="*/ 9 w 46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5">
                  <a:moveTo>
                    <a:pt x="15" y="8"/>
                  </a:moveTo>
                  <a:lnTo>
                    <a:pt x="38" y="14"/>
                  </a:lnTo>
                  <a:lnTo>
                    <a:pt x="31" y="35"/>
                  </a:lnTo>
                  <a:lnTo>
                    <a:pt x="9" y="31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0" y="37"/>
                  </a:lnTo>
                  <a:lnTo>
                    <a:pt x="38" y="45"/>
                  </a:lnTo>
                  <a:lnTo>
                    <a:pt x="46" y="6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ïṣľïḍe"/>
            <p:cNvSpPr/>
            <p:nvPr/>
          </p:nvSpPr>
          <p:spPr bwMode="auto">
            <a:xfrm>
              <a:off x="6539575" y="4230713"/>
              <a:ext cx="45027" cy="44048"/>
            </a:xfrm>
            <a:custGeom>
              <a:avLst/>
              <a:gdLst>
                <a:gd name="T0" fmla="*/ 15 w 46"/>
                <a:gd name="T1" fmla="*/ 8 h 45"/>
                <a:gd name="T2" fmla="*/ 38 w 46"/>
                <a:gd name="T3" fmla="*/ 14 h 45"/>
                <a:gd name="T4" fmla="*/ 31 w 46"/>
                <a:gd name="T5" fmla="*/ 35 h 45"/>
                <a:gd name="T6" fmla="*/ 9 w 46"/>
                <a:gd name="T7" fmla="*/ 31 h 45"/>
                <a:gd name="T8" fmla="*/ 15 w 46"/>
                <a:gd name="T9" fmla="*/ 8 h 45"/>
                <a:gd name="T10" fmla="*/ 9 w 46"/>
                <a:gd name="T11" fmla="*/ 0 h 45"/>
                <a:gd name="T12" fmla="*/ 0 w 46"/>
                <a:gd name="T13" fmla="*/ 37 h 45"/>
                <a:gd name="T14" fmla="*/ 38 w 46"/>
                <a:gd name="T15" fmla="*/ 45 h 45"/>
                <a:gd name="T16" fmla="*/ 46 w 46"/>
                <a:gd name="T17" fmla="*/ 6 h 45"/>
                <a:gd name="T18" fmla="*/ 9 w 46"/>
                <a:gd name="T19" fmla="*/ 0 h 45"/>
                <a:gd name="T20" fmla="*/ 9 w 46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5">
                  <a:moveTo>
                    <a:pt x="15" y="8"/>
                  </a:moveTo>
                  <a:lnTo>
                    <a:pt x="38" y="14"/>
                  </a:lnTo>
                  <a:lnTo>
                    <a:pt x="31" y="35"/>
                  </a:lnTo>
                  <a:lnTo>
                    <a:pt x="9" y="31"/>
                  </a:lnTo>
                  <a:lnTo>
                    <a:pt x="15" y="8"/>
                  </a:lnTo>
                  <a:moveTo>
                    <a:pt x="9" y="0"/>
                  </a:moveTo>
                  <a:lnTo>
                    <a:pt x="0" y="37"/>
                  </a:lnTo>
                  <a:lnTo>
                    <a:pt x="38" y="45"/>
                  </a:lnTo>
                  <a:lnTo>
                    <a:pt x="46" y="6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9" name="ïšľíḋê"/>
            <p:cNvSpPr/>
            <p:nvPr/>
          </p:nvSpPr>
          <p:spPr bwMode="auto">
            <a:xfrm>
              <a:off x="6505315" y="4226798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0" name="îsļídê"/>
            <p:cNvSpPr/>
            <p:nvPr/>
          </p:nvSpPr>
          <p:spPr bwMode="auto">
            <a:xfrm>
              <a:off x="6501400" y="4221904"/>
              <a:ext cx="46985" cy="45027"/>
            </a:xfrm>
            <a:custGeom>
              <a:avLst/>
              <a:gdLst>
                <a:gd name="T0" fmla="*/ 14 w 48"/>
                <a:gd name="T1" fmla="*/ 9 h 46"/>
                <a:gd name="T2" fmla="*/ 37 w 48"/>
                <a:gd name="T3" fmla="*/ 15 h 46"/>
                <a:gd name="T4" fmla="*/ 33 w 48"/>
                <a:gd name="T5" fmla="*/ 38 h 46"/>
                <a:gd name="T6" fmla="*/ 10 w 48"/>
                <a:gd name="T7" fmla="*/ 32 h 46"/>
                <a:gd name="T8" fmla="*/ 14 w 48"/>
                <a:gd name="T9" fmla="*/ 9 h 46"/>
                <a:gd name="T10" fmla="*/ 8 w 48"/>
                <a:gd name="T11" fmla="*/ 0 h 46"/>
                <a:gd name="T12" fmla="*/ 0 w 48"/>
                <a:gd name="T13" fmla="*/ 38 h 46"/>
                <a:gd name="T14" fmla="*/ 39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4" y="9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2"/>
                  </a:lnTo>
                  <a:lnTo>
                    <a:pt x="14" y="9"/>
                  </a:lnTo>
                  <a:close/>
                  <a:moveTo>
                    <a:pt x="8" y="0"/>
                  </a:moveTo>
                  <a:lnTo>
                    <a:pt x="0" y="38"/>
                  </a:lnTo>
                  <a:lnTo>
                    <a:pt x="39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1" name="iṧľîdè"/>
            <p:cNvSpPr/>
            <p:nvPr/>
          </p:nvSpPr>
          <p:spPr bwMode="auto">
            <a:xfrm>
              <a:off x="6501400" y="4221904"/>
              <a:ext cx="46985" cy="45027"/>
            </a:xfrm>
            <a:custGeom>
              <a:avLst/>
              <a:gdLst>
                <a:gd name="T0" fmla="*/ 14 w 48"/>
                <a:gd name="T1" fmla="*/ 9 h 46"/>
                <a:gd name="T2" fmla="*/ 37 w 48"/>
                <a:gd name="T3" fmla="*/ 15 h 46"/>
                <a:gd name="T4" fmla="*/ 33 w 48"/>
                <a:gd name="T5" fmla="*/ 38 h 46"/>
                <a:gd name="T6" fmla="*/ 10 w 48"/>
                <a:gd name="T7" fmla="*/ 32 h 46"/>
                <a:gd name="T8" fmla="*/ 14 w 48"/>
                <a:gd name="T9" fmla="*/ 9 h 46"/>
                <a:gd name="T10" fmla="*/ 8 w 48"/>
                <a:gd name="T11" fmla="*/ 0 h 46"/>
                <a:gd name="T12" fmla="*/ 0 w 48"/>
                <a:gd name="T13" fmla="*/ 38 h 46"/>
                <a:gd name="T14" fmla="*/ 39 w 48"/>
                <a:gd name="T15" fmla="*/ 46 h 46"/>
                <a:gd name="T16" fmla="*/ 48 w 48"/>
                <a:gd name="T17" fmla="*/ 9 h 46"/>
                <a:gd name="T18" fmla="*/ 8 w 48"/>
                <a:gd name="T19" fmla="*/ 0 h 46"/>
                <a:gd name="T20" fmla="*/ 8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4" y="9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2"/>
                  </a:lnTo>
                  <a:lnTo>
                    <a:pt x="14" y="9"/>
                  </a:lnTo>
                  <a:moveTo>
                    <a:pt x="8" y="0"/>
                  </a:moveTo>
                  <a:lnTo>
                    <a:pt x="0" y="38"/>
                  </a:lnTo>
                  <a:lnTo>
                    <a:pt x="39" y="46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íšliḑê"/>
            <p:cNvSpPr/>
            <p:nvPr/>
          </p:nvSpPr>
          <p:spPr bwMode="auto">
            <a:xfrm>
              <a:off x="6469098" y="4217989"/>
              <a:ext cx="36217" cy="37196"/>
            </a:xfrm>
            <a:custGeom>
              <a:avLst/>
              <a:gdLst>
                <a:gd name="T0" fmla="*/ 0 w 37"/>
                <a:gd name="T1" fmla="*/ 31 h 38"/>
                <a:gd name="T2" fmla="*/ 6 w 37"/>
                <a:gd name="T3" fmla="*/ 0 h 38"/>
                <a:gd name="T4" fmla="*/ 37 w 37"/>
                <a:gd name="T5" fmla="*/ 7 h 38"/>
                <a:gd name="T6" fmla="*/ 29 w 37"/>
                <a:gd name="T7" fmla="*/ 38 h 38"/>
                <a:gd name="T8" fmla="*/ 0 w 37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8">
                  <a:moveTo>
                    <a:pt x="0" y="31"/>
                  </a:moveTo>
                  <a:lnTo>
                    <a:pt x="6" y="0"/>
                  </a:lnTo>
                  <a:lnTo>
                    <a:pt x="37" y="7"/>
                  </a:lnTo>
                  <a:lnTo>
                    <a:pt x="29" y="3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3" name="ïSḷidé"/>
            <p:cNvSpPr/>
            <p:nvPr/>
          </p:nvSpPr>
          <p:spPr bwMode="auto">
            <a:xfrm>
              <a:off x="6462246" y="4214074"/>
              <a:ext cx="46985" cy="45027"/>
            </a:xfrm>
            <a:custGeom>
              <a:avLst/>
              <a:gdLst>
                <a:gd name="T0" fmla="*/ 15 w 48"/>
                <a:gd name="T1" fmla="*/ 8 h 46"/>
                <a:gd name="T2" fmla="*/ 38 w 48"/>
                <a:gd name="T3" fmla="*/ 15 h 46"/>
                <a:gd name="T4" fmla="*/ 34 w 48"/>
                <a:gd name="T5" fmla="*/ 37 h 46"/>
                <a:gd name="T6" fmla="*/ 11 w 48"/>
                <a:gd name="T7" fmla="*/ 31 h 46"/>
                <a:gd name="T8" fmla="*/ 15 w 48"/>
                <a:gd name="T9" fmla="*/ 8 h 46"/>
                <a:gd name="T10" fmla="*/ 9 w 48"/>
                <a:gd name="T11" fmla="*/ 0 h 46"/>
                <a:gd name="T12" fmla="*/ 0 w 48"/>
                <a:gd name="T13" fmla="*/ 37 h 46"/>
                <a:gd name="T14" fmla="*/ 40 w 48"/>
                <a:gd name="T15" fmla="*/ 46 h 46"/>
                <a:gd name="T16" fmla="*/ 48 w 48"/>
                <a:gd name="T17" fmla="*/ 8 h 46"/>
                <a:gd name="T18" fmla="*/ 9 w 48"/>
                <a:gd name="T19" fmla="*/ 0 h 46"/>
                <a:gd name="T20" fmla="*/ 9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8"/>
                  </a:moveTo>
                  <a:lnTo>
                    <a:pt x="38" y="15"/>
                  </a:lnTo>
                  <a:lnTo>
                    <a:pt x="34" y="37"/>
                  </a:lnTo>
                  <a:lnTo>
                    <a:pt x="11" y="31"/>
                  </a:lnTo>
                  <a:lnTo>
                    <a:pt x="15" y="8"/>
                  </a:lnTo>
                  <a:close/>
                  <a:moveTo>
                    <a:pt x="9" y="0"/>
                  </a:moveTo>
                  <a:lnTo>
                    <a:pt x="0" y="37"/>
                  </a:lnTo>
                  <a:lnTo>
                    <a:pt x="40" y="46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4" name="í$liḍê"/>
            <p:cNvSpPr/>
            <p:nvPr/>
          </p:nvSpPr>
          <p:spPr bwMode="auto">
            <a:xfrm>
              <a:off x="6462246" y="4214074"/>
              <a:ext cx="46985" cy="45027"/>
            </a:xfrm>
            <a:custGeom>
              <a:avLst/>
              <a:gdLst>
                <a:gd name="T0" fmla="*/ 15 w 48"/>
                <a:gd name="T1" fmla="*/ 8 h 46"/>
                <a:gd name="T2" fmla="*/ 38 w 48"/>
                <a:gd name="T3" fmla="*/ 15 h 46"/>
                <a:gd name="T4" fmla="*/ 34 w 48"/>
                <a:gd name="T5" fmla="*/ 37 h 46"/>
                <a:gd name="T6" fmla="*/ 11 w 48"/>
                <a:gd name="T7" fmla="*/ 31 h 46"/>
                <a:gd name="T8" fmla="*/ 15 w 48"/>
                <a:gd name="T9" fmla="*/ 8 h 46"/>
                <a:gd name="T10" fmla="*/ 9 w 48"/>
                <a:gd name="T11" fmla="*/ 0 h 46"/>
                <a:gd name="T12" fmla="*/ 0 w 48"/>
                <a:gd name="T13" fmla="*/ 37 h 46"/>
                <a:gd name="T14" fmla="*/ 40 w 48"/>
                <a:gd name="T15" fmla="*/ 46 h 46"/>
                <a:gd name="T16" fmla="*/ 48 w 48"/>
                <a:gd name="T17" fmla="*/ 8 h 46"/>
                <a:gd name="T18" fmla="*/ 9 w 48"/>
                <a:gd name="T19" fmla="*/ 0 h 46"/>
                <a:gd name="T20" fmla="*/ 9 w 48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6">
                  <a:moveTo>
                    <a:pt x="15" y="8"/>
                  </a:moveTo>
                  <a:lnTo>
                    <a:pt x="38" y="15"/>
                  </a:lnTo>
                  <a:lnTo>
                    <a:pt x="34" y="37"/>
                  </a:lnTo>
                  <a:lnTo>
                    <a:pt x="11" y="31"/>
                  </a:lnTo>
                  <a:lnTo>
                    <a:pt x="15" y="8"/>
                  </a:lnTo>
                  <a:moveTo>
                    <a:pt x="9" y="0"/>
                  </a:moveTo>
                  <a:lnTo>
                    <a:pt x="0" y="37"/>
                  </a:lnTo>
                  <a:lnTo>
                    <a:pt x="40" y="46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5" name="iṣḻïḍe"/>
            <p:cNvSpPr/>
            <p:nvPr/>
          </p:nvSpPr>
          <p:spPr bwMode="auto">
            <a:xfrm>
              <a:off x="6429944" y="4210158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ís1îdé"/>
            <p:cNvSpPr/>
            <p:nvPr/>
          </p:nvSpPr>
          <p:spPr bwMode="auto">
            <a:xfrm>
              <a:off x="6424071" y="4206243"/>
              <a:ext cx="46985" cy="44048"/>
            </a:xfrm>
            <a:custGeom>
              <a:avLst/>
              <a:gdLst>
                <a:gd name="T0" fmla="*/ 14 w 48"/>
                <a:gd name="T1" fmla="*/ 10 h 45"/>
                <a:gd name="T2" fmla="*/ 37 w 48"/>
                <a:gd name="T3" fmla="*/ 14 h 45"/>
                <a:gd name="T4" fmla="*/ 33 w 48"/>
                <a:gd name="T5" fmla="*/ 37 h 45"/>
                <a:gd name="T6" fmla="*/ 10 w 48"/>
                <a:gd name="T7" fmla="*/ 31 h 45"/>
                <a:gd name="T8" fmla="*/ 14 w 48"/>
                <a:gd name="T9" fmla="*/ 10 h 45"/>
                <a:gd name="T10" fmla="*/ 8 w 48"/>
                <a:gd name="T11" fmla="*/ 0 h 45"/>
                <a:gd name="T12" fmla="*/ 0 w 48"/>
                <a:gd name="T13" fmla="*/ 39 h 45"/>
                <a:gd name="T14" fmla="*/ 39 w 48"/>
                <a:gd name="T15" fmla="*/ 45 h 45"/>
                <a:gd name="T16" fmla="*/ 48 w 48"/>
                <a:gd name="T17" fmla="*/ 8 h 45"/>
                <a:gd name="T18" fmla="*/ 8 w 48"/>
                <a:gd name="T19" fmla="*/ 0 h 45"/>
                <a:gd name="T20" fmla="*/ 8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1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0" y="39"/>
                  </a:lnTo>
                  <a:lnTo>
                    <a:pt x="39" y="45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7" name="îṡļiḍé"/>
            <p:cNvSpPr/>
            <p:nvPr/>
          </p:nvSpPr>
          <p:spPr bwMode="auto">
            <a:xfrm>
              <a:off x="6424071" y="4206243"/>
              <a:ext cx="46985" cy="44048"/>
            </a:xfrm>
            <a:custGeom>
              <a:avLst/>
              <a:gdLst>
                <a:gd name="T0" fmla="*/ 14 w 48"/>
                <a:gd name="T1" fmla="*/ 10 h 45"/>
                <a:gd name="T2" fmla="*/ 37 w 48"/>
                <a:gd name="T3" fmla="*/ 14 h 45"/>
                <a:gd name="T4" fmla="*/ 33 w 48"/>
                <a:gd name="T5" fmla="*/ 37 h 45"/>
                <a:gd name="T6" fmla="*/ 10 w 48"/>
                <a:gd name="T7" fmla="*/ 31 h 45"/>
                <a:gd name="T8" fmla="*/ 14 w 48"/>
                <a:gd name="T9" fmla="*/ 10 h 45"/>
                <a:gd name="T10" fmla="*/ 8 w 48"/>
                <a:gd name="T11" fmla="*/ 0 h 45"/>
                <a:gd name="T12" fmla="*/ 0 w 48"/>
                <a:gd name="T13" fmla="*/ 39 h 45"/>
                <a:gd name="T14" fmla="*/ 39 w 48"/>
                <a:gd name="T15" fmla="*/ 45 h 45"/>
                <a:gd name="T16" fmla="*/ 48 w 48"/>
                <a:gd name="T17" fmla="*/ 8 h 45"/>
                <a:gd name="T18" fmla="*/ 8 w 48"/>
                <a:gd name="T19" fmla="*/ 0 h 45"/>
                <a:gd name="T20" fmla="*/ 8 w 48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5">
                  <a:moveTo>
                    <a:pt x="14" y="10"/>
                  </a:moveTo>
                  <a:lnTo>
                    <a:pt x="37" y="14"/>
                  </a:lnTo>
                  <a:lnTo>
                    <a:pt x="33" y="37"/>
                  </a:lnTo>
                  <a:lnTo>
                    <a:pt x="10" y="31"/>
                  </a:lnTo>
                  <a:lnTo>
                    <a:pt x="14" y="10"/>
                  </a:lnTo>
                  <a:moveTo>
                    <a:pt x="8" y="0"/>
                  </a:moveTo>
                  <a:lnTo>
                    <a:pt x="0" y="39"/>
                  </a:lnTo>
                  <a:lnTo>
                    <a:pt x="39" y="45"/>
                  </a:lnTo>
                  <a:lnTo>
                    <a:pt x="48" y="8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8" name="ïŝlîḑe"/>
            <p:cNvSpPr/>
            <p:nvPr/>
          </p:nvSpPr>
          <p:spPr bwMode="auto">
            <a:xfrm>
              <a:off x="6391769" y="4202327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6 h 37"/>
                <a:gd name="T6" fmla="*/ 31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6"/>
                  </a:lnTo>
                  <a:lnTo>
                    <a:pt x="31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iṥ1iḋê"/>
            <p:cNvSpPr/>
            <p:nvPr/>
          </p:nvSpPr>
          <p:spPr bwMode="auto">
            <a:xfrm>
              <a:off x="6386875" y="4198412"/>
              <a:ext cx="45027" cy="46006"/>
            </a:xfrm>
            <a:custGeom>
              <a:avLst/>
              <a:gdLst>
                <a:gd name="T0" fmla="*/ 15 w 46"/>
                <a:gd name="T1" fmla="*/ 10 h 47"/>
                <a:gd name="T2" fmla="*/ 38 w 46"/>
                <a:gd name="T3" fmla="*/ 14 h 47"/>
                <a:gd name="T4" fmla="*/ 32 w 46"/>
                <a:gd name="T5" fmla="*/ 37 h 47"/>
                <a:gd name="T6" fmla="*/ 9 w 46"/>
                <a:gd name="T7" fmla="*/ 33 h 47"/>
                <a:gd name="T8" fmla="*/ 15 w 46"/>
                <a:gd name="T9" fmla="*/ 10 h 47"/>
                <a:gd name="T10" fmla="*/ 9 w 46"/>
                <a:gd name="T11" fmla="*/ 0 h 47"/>
                <a:gd name="T12" fmla="*/ 0 w 46"/>
                <a:gd name="T13" fmla="*/ 39 h 47"/>
                <a:gd name="T14" fmla="*/ 38 w 46"/>
                <a:gd name="T15" fmla="*/ 47 h 47"/>
                <a:gd name="T16" fmla="*/ 46 w 46"/>
                <a:gd name="T17" fmla="*/ 8 h 47"/>
                <a:gd name="T18" fmla="*/ 9 w 46"/>
                <a:gd name="T19" fmla="*/ 0 h 47"/>
                <a:gd name="T20" fmla="*/ 9 w 46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7">
                  <a:moveTo>
                    <a:pt x="15" y="10"/>
                  </a:moveTo>
                  <a:lnTo>
                    <a:pt x="38" y="14"/>
                  </a:lnTo>
                  <a:lnTo>
                    <a:pt x="32" y="37"/>
                  </a:lnTo>
                  <a:lnTo>
                    <a:pt x="9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38" y="47"/>
                  </a:lnTo>
                  <a:lnTo>
                    <a:pt x="46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îşlîḍè"/>
            <p:cNvSpPr/>
            <p:nvPr/>
          </p:nvSpPr>
          <p:spPr bwMode="auto">
            <a:xfrm>
              <a:off x="6386875" y="4198412"/>
              <a:ext cx="45027" cy="46006"/>
            </a:xfrm>
            <a:custGeom>
              <a:avLst/>
              <a:gdLst>
                <a:gd name="T0" fmla="*/ 15 w 46"/>
                <a:gd name="T1" fmla="*/ 10 h 47"/>
                <a:gd name="T2" fmla="*/ 38 w 46"/>
                <a:gd name="T3" fmla="*/ 14 h 47"/>
                <a:gd name="T4" fmla="*/ 32 w 46"/>
                <a:gd name="T5" fmla="*/ 37 h 47"/>
                <a:gd name="T6" fmla="*/ 9 w 46"/>
                <a:gd name="T7" fmla="*/ 33 h 47"/>
                <a:gd name="T8" fmla="*/ 15 w 46"/>
                <a:gd name="T9" fmla="*/ 10 h 47"/>
                <a:gd name="T10" fmla="*/ 9 w 46"/>
                <a:gd name="T11" fmla="*/ 0 h 47"/>
                <a:gd name="T12" fmla="*/ 0 w 46"/>
                <a:gd name="T13" fmla="*/ 39 h 47"/>
                <a:gd name="T14" fmla="*/ 38 w 46"/>
                <a:gd name="T15" fmla="*/ 47 h 47"/>
                <a:gd name="T16" fmla="*/ 46 w 46"/>
                <a:gd name="T17" fmla="*/ 8 h 47"/>
                <a:gd name="T18" fmla="*/ 9 w 46"/>
                <a:gd name="T19" fmla="*/ 0 h 47"/>
                <a:gd name="T20" fmla="*/ 9 w 46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7">
                  <a:moveTo>
                    <a:pt x="15" y="10"/>
                  </a:moveTo>
                  <a:lnTo>
                    <a:pt x="38" y="14"/>
                  </a:lnTo>
                  <a:lnTo>
                    <a:pt x="32" y="37"/>
                  </a:lnTo>
                  <a:lnTo>
                    <a:pt x="9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38" y="47"/>
                  </a:lnTo>
                  <a:lnTo>
                    <a:pt x="46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íṥľiďè"/>
            <p:cNvSpPr/>
            <p:nvPr/>
          </p:nvSpPr>
          <p:spPr bwMode="auto">
            <a:xfrm>
              <a:off x="6352615" y="4193517"/>
              <a:ext cx="37196" cy="37196"/>
            </a:xfrm>
            <a:custGeom>
              <a:avLst/>
              <a:gdLst>
                <a:gd name="T0" fmla="*/ 0 w 38"/>
                <a:gd name="T1" fmla="*/ 32 h 38"/>
                <a:gd name="T2" fmla="*/ 6 w 38"/>
                <a:gd name="T3" fmla="*/ 0 h 38"/>
                <a:gd name="T4" fmla="*/ 38 w 38"/>
                <a:gd name="T5" fmla="*/ 7 h 38"/>
                <a:gd name="T6" fmla="*/ 31 w 38"/>
                <a:gd name="T7" fmla="*/ 38 h 38"/>
                <a:gd name="T8" fmla="*/ 0 w 38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0" y="32"/>
                  </a:moveTo>
                  <a:lnTo>
                    <a:pt x="6" y="0"/>
                  </a:lnTo>
                  <a:lnTo>
                    <a:pt x="38" y="7"/>
                  </a:lnTo>
                  <a:lnTo>
                    <a:pt x="31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2" name="îṡḻiḑé"/>
            <p:cNvSpPr/>
            <p:nvPr/>
          </p:nvSpPr>
          <p:spPr bwMode="auto">
            <a:xfrm>
              <a:off x="6348700" y="4189602"/>
              <a:ext cx="46985" cy="46985"/>
            </a:xfrm>
            <a:custGeom>
              <a:avLst/>
              <a:gdLst>
                <a:gd name="T0" fmla="*/ 14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3 h 48"/>
                <a:gd name="T8" fmla="*/ 14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3"/>
                  </a:lnTo>
                  <a:lnTo>
                    <a:pt x="14" y="11"/>
                  </a:lnTo>
                  <a:close/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ïśḷîḋê"/>
            <p:cNvSpPr/>
            <p:nvPr/>
          </p:nvSpPr>
          <p:spPr bwMode="auto">
            <a:xfrm>
              <a:off x="6348700" y="4189602"/>
              <a:ext cx="46985" cy="46985"/>
            </a:xfrm>
            <a:custGeom>
              <a:avLst/>
              <a:gdLst>
                <a:gd name="T0" fmla="*/ 14 w 48"/>
                <a:gd name="T1" fmla="*/ 11 h 48"/>
                <a:gd name="T2" fmla="*/ 37 w 48"/>
                <a:gd name="T3" fmla="*/ 15 h 48"/>
                <a:gd name="T4" fmla="*/ 33 w 48"/>
                <a:gd name="T5" fmla="*/ 38 h 48"/>
                <a:gd name="T6" fmla="*/ 10 w 48"/>
                <a:gd name="T7" fmla="*/ 33 h 48"/>
                <a:gd name="T8" fmla="*/ 14 w 48"/>
                <a:gd name="T9" fmla="*/ 11 h 48"/>
                <a:gd name="T10" fmla="*/ 8 w 48"/>
                <a:gd name="T11" fmla="*/ 0 h 48"/>
                <a:gd name="T12" fmla="*/ 0 w 48"/>
                <a:gd name="T13" fmla="*/ 40 h 48"/>
                <a:gd name="T14" fmla="*/ 39 w 48"/>
                <a:gd name="T15" fmla="*/ 48 h 48"/>
                <a:gd name="T16" fmla="*/ 48 w 48"/>
                <a:gd name="T17" fmla="*/ 9 h 48"/>
                <a:gd name="T18" fmla="*/ 8 w 48"/>
                <a:gd name="T19" fmla="*/ 0 h 48"/>
                <a:gd name="T20" fmla="*/ 8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4" y="11"/>
                  </a:moveTo>
                  <a:lnTo>
                    <a:pt x="37" y="15"/>
                  </a:lnTo>
                  <a:lnTo>
                    <a:pt x="33" y="38"/>
                  </a:lnTo>
                  <a:lnTo>
                    <a:pt x="10" y="33"/>
                  </a:lnTo>
                  <a:lnTo>
                    <a:pt x="14" y="11"/>
                  </a:lnTo>
                  <a:moveTo>
                    <a:pt x="8" y="0"/>
                  </a:moveTo>
                  <a:lnTo>
                    <a:pt x="0" y="40"/>
                  </a:lnTo>
                  <a:lnTo>
                    <a:pt x="39" y="48"/>
                  </a:lnTo>
                  <a:lnTo>
                    <a:pt x="48" y="9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îṥ1ïďê"/>
            <p:cNvSpPr/>
            <p:nvPr/>
          </p:nvSpPr>
          <p:spPr bwMode="auto">
            <a:xfrm>
              <a:off x="6316398" y="4185686"/>
              <a:ext cx="36217" cy="36217"/>
            </a:xfrm>
            <a:custGeom>
              <a:avLst/>
              <a:gdLst>
                <a:gd name="T0" fmla="*/ 0 w 37"/>
                <a:gd name="T1" fmla="*/ 31 h 37"/>
                <a:gd name="T2" fmla="*/ 6 w 37"/>
                <a:gd name="T3" fmla="*/ 0 h 37"/>
                <a:gd name="T4" fmla="*/ 37 w 37"/>
                <a:gd name="T5" fmla="*/ 8 h 37"/>
                <a:gd name="T6" fmla="*/ 29 w 37"/>
                <a:gd name="T7" fmla="*/ 37 h 37"/>
                <a:gd name="T8" fmla="*/ 0 w 37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0" y="31"/>
                  </a:moveTo>
                  <a:lnTo>
                    <a:pt x="6" y="0"/>
                  </a:lnTo>
                  <a:lnTo>
                    <a:pt x="37" y="8"/>
                  </a:lnTo>
                  <a:lnTo>
                    <a:pt x="29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i$ḻiďe"/>
            <p:cNvSpPr/>
            <p:nvPr/>
          </p:nvSpPr>
          <p:spPr bwMode="auto">
            <a:xfrm>
              <a:off x="6309546" y="4181771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close/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6" name="íşḻiḑê"/>
            <p:cNvSpPr/>
            <p:nvPr/>
          </p:nvSpPr>
          <p:spPr bwMode="auto">
            <a:xfrm>
              <a:off x="6309546" y="4181771"/>
              <a:ext cx="46985" cy="46985"/>
            </a:xfrm>
            <a:custGeom>
              <a:avLst/>
              <a:gdLst>
                <a:gd name="T0" fmla="*/ 15 w 48"/>
                <a:gd name="T1" fmla="*/ 10 h 48"/>
                <a:gd name="T2" fmla="*/ 38 w 48"/>
                <a:gd name="T3" fmla="*/ 14 h 48"/>
                <a:gd name="T4" fmla="*/ 34 w 48"/>
                <a:gd name="T5" fmla="*/ 37 h 48"/>
                <a:gd name="T6" fmla="*/ 11 w 48"/>
                <a:gd name="T7" fmla="*/ 33 h 48"/>
                <a:gd name="T8" fmla="*/ 15 w 48"/>
                <a:gd name="T9" fmla="*/ 10 h 48"/>
                <a:gd name="T10" fmla="*/ 9 w 48"/>
                <a:gd name="T11" fmla="*/ 0 h 48"/>
                <a:gd name="T12" fmla="*/ 0 w 48"/>
                <a:gd name="T13" fmla="*/ 39 h 48"/>
                <a:gd name="T14" fmla="*/ 40 w 48"/>
                <a:gd name="T15" fmla="*/ 48 h 48"/>
                <a:gd name="T16" fmla="*/ 48 w 48"/>
                <a:gd name="T17" fmla="*/ 8 h 48"/>
                <a:gd name="T18" fmla="*/ 9 w 48"/>
                <a:gd name="T19" fmla="*/ 0 h 48"/>
                <a:gd name="T20" fmla="*/ 9 w 4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8">
                  <a:moveTo>
                    <a:pt x="15" y="10"/>
                  </a:moveTo>
                  <a:lnTo>
                    <a:pt x="38" y="14"/>
                  </a:lnTo>
                  <a:lnTo>
                    <a:pt x="34" y="37"/>
                  </a:lnTo>
                  <a:lnTo>
                    <a:pt x="11" y="33"/>
                  </a:lnTo>
                  <a:lnTo>
                    <a:pt x="15" y="10"/>
                  </a:lnTo>
                  <a:moveTo>
                    <a:pt x="9" y="0"/>
                  </a:moveTo>
                  <a:lnTo>
                    <a:pt x="0" y="39"/>
                  </a:lnTo>
                  <a:lnTo>
                    <a:pt x="40" y="48"/>
                  </a:lnTo>
                  <a:lnTo>
                    <a:pt x="48" y="8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išḷîďe"/>
            <p:cNvSpPr/>
            <p:nvPr/>
          </p:nvSpPr>
          <p:spPr bwMode="auto">
            <a:xfrm>
              <a:off x="4818766" y="3949784"/>
              <a:ext cx="256457" cy="333787"/>
            </a:xfrm>
            <a:custGeom>
              <a:avLst/>
              <a:gdLst>
                <a:gd name="T0" fmla="*/ 116 w 126"/>
                <a:gd name="T1" fmla="*/ 164 h 164"/>
                <a:gd name="T2" fmla="*/ 11 w 126"/>
                <a:gd name="T3" fmla="*/ 164 h 164"/>
                <a:gd name="T4" fmla="*/ 0 w 126"/>
                <a:gd name="T5" fmla="*/ 154 h 164"/>
                <a:gd name="T6" fmla="*/ 0 w 126"/>
                <a:gd name="T7" fmla="*/ 10 h 164"/>
                <a:gd name="T8" fmla="*/ 11 w 126"/>
                <a:gd name="T9" fmla="*/ 0 h 164"/>
                <a:gd name="T10" fmla="*/ 116 w 126"/>
                <a:gd name="T11" fmla="*/ 0 h 164"/>
                <a:gd name="T12" fmla="*/ 126 w 126"/>
                <a:gd name="T13" fmla="*/ 10 h 164"/>
                <a:gd name="T14" fmla="*/ 126 w 126"/>
                <a:gd name="T15" fmla="*/ 154 h 164"/>
                <a:gd name="T16" fmla="*/ 116 w 126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164">
                  <a:moveTo>
                    <a:pt x="116" y="164"/>
                  </a:moveTo>
                  <a:cubicBezTo>
                    <a:pt x="11" y="164"/>
                    <a:pt x="11" y="164"/>
                    <a:pt x="11" y="164"/>
                  </a:cubicBezTo>
                  <a:cubicBezTo>
                    <a:pt x="5" y="164"/>
                    <a:pt x="0" y="160"/>
                    <a:pt x="0" y="15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22" y="0"/>
                    <a:pt x="126" y="4"/>
                    <a:pt x="126" y="10"/>
                  </a:cubicBezTo>
                  <a:cubicBezTo>
                    <a:pt x="126" y="154"/>
                    <a:pt x="126" y="154"/>
                    <a:pt x="126" y="154"/>
                  </a:cubicBezTo>
                  <a:cubicBezTo>
                    <a:pt x="126" y="160"/>
                    <a:pt x="122" y="164"/>
                    <a:pt x="116" y="164"/>
                  </a:cubicBez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işḻídê"/>
            <p:cNvSpPr/>
            <p:nvPr/>
          </p:nvSpPr>
          <p:spPr bwMode="auto">
            <a:xfrm>
              <a:off x="4859877" y="3976214"/>
              <a:ext cx="186959" cy="282887"/>
            </a:xfrm>
            <a:custGeom>
              <a:avLst/>
              <a:gdLst>
                <a:gd name="T0" fmla="*/ 84 w 92"/>
                <a:gd name="T1" fmla="*/ 139 h 139"/>
                <a:gd name="T2" fmla="*/ 8 w 92"/>
                <a:gd name="T3" fmla="*/ 139 h 139"/>
                <a:gd name="T4" fmla="*/ 0 w 92"/>
                <a:gd name="T5" fmla="*/ 131 h 139"/>
                <a:gd name="T6" fmla="*/ 0 w 92"/>
                <a:gd name="T7" fmla="*/ 8 h 139"/>
                <a:gd name="T8" fmla="*/ 8 w 92"/>
                <a:gd name="T9" fmla="*/ 0 h 139"/>
                <a:gd name="T10" fmla="*/ 84 w 92"/>
                <a:gd name="T11" fmla="*/ 0 h 139"/>
                <a:gd name="T12" fmla="*/ 92 w 92"/>
                <a:gd name="T13" fmla="*/ 8 h 139"/>
                <a:gd name="T14" fmla="*/ 92 w 92"/>
                <a:gd name="T15" fmla="*/ 131 h 139"/>
                <a:gd name="T16" fmla="*/ 84 w 92"/>
                <a:gd name="T1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39">
                  <a:moveTo>
                    <a:pt x="84" y="139"/>
                  </a:moveTo>
                  <a:cubicBezTo>
                    <a:pt x="8" y="139"/>
                    <a:pt x="8" y="139"/>
                    <a:pt x="8" y="139"/>
                  </a:cubicBezTo>
                  <a:cubicBezTo>
                    <a:pt x="3" y="139"/>
                    <a:pt x="0" y="135"/>
                    <a:pt x="0" y="13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9" y="0"/>
                    <a:pt x="92" y="3"/>
                    <a:pt x="92" y="8"/>
                  </a:cubicBezTo>
                  <a:cubicBezTo>
                    <a:pt x="92" y="131"/>
                    <a:pt x="92" y="131"/>
                    <a:pt x="92" y="131"/>
                  </a:cubicBezTo>
                  <a:cubicBezTo>
                    <a:pt x="92" y="135"/>
                    <a:pt x="89" y="139"/>
                    <a:pt x="84" y="139"/>
                  </a:cubicBezTo>
                  <a:close/>
                </a:path>
              </a:pathLst>
            </a:custGeom>
            <a:solidFill>
              <a:srgbClr val="1112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işḷîďê"/>
            <p:cNvSpPr/>
            <p:nvPr/>
          </p:nvSpPr>
          <p:spPr bwMode="auto">
            <a:xfrm>
              <a:off x="4863792" y="3980129"/>
              <a:ext cx="179129" cy="273099"/>
            </a:xfrm>
            <a:custGeom>
              <a:avLst/>
              <a:gdLst>
                <a:gd name="T0" fmla="*/ 80 w 88"/>
                <a:gd name="T1" fmla="*/ 134 h 134"/>
                <a:gd name="T2" fmla="*/ 8 w 88"/>
                <a:gd name="T3" fmla="*/ 134 h 134"/>
                <a:gd name="T4" fmla="*/ 0 w 88"/>
                <a:gd name="T5" fmla="*/ 127 h 134"/>
                <a:gd name="T6" fmla="*/ 0 w 88"/>
                <a:gd name="T7" fmla="*/ 8 h 134"/>
                <a:gd name="T8" fmla="*/ 8 w 88"/>
                <a:gd name="T9" fmla="*/ 0 h 134"/>
                <a:gd name="T10" fmla="*/ 80 w 88"/>
                <a:gd name="T11" fmla="*/ 0 h 134"/>
                <a:gd name="T12" fmla="*/ 88 w 88"/>
                <a:gd name="T13" fmla="*/ 8 h 134"/>
                <a:gd name="T14" fmla="*/ 88 w 88"/>
                <a:gd name="T15" fmla="*/ 127 h 134"/>
                <a:gd name="T16" fmla="*/ 80 w 88"/>
                <a:gd name="T1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34">
                  <a:moveTo>
                    <a:pt x="80" y="134"/>
                  </a:moveTo>
                  <a:cubicBezTo>
                    <a:pt x="8" y="134"/>
                    <a:pt x="8" y="134"/>
                    <a:pt x="8" y="134"/>
                  </a:cubicBezTo>
                  <a:cubicBezTo>
                    <a:pt x="3" y="134"/>
                    <a:pt x="0" y="131"/>
                    <a:pt x="0" y="1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3"/>
                    <a:pt x="88" y="8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31"/>
                    <a:pt x="84" y="134"/>
                    <a:pt x="80" y="134"/>
                  </a:cubicBez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íṥḷíďé"/>
            <p:cNvSpPr/>
            <p:nvPr/>
          </p:nvSpPr>
          <p:spPr bwMode="auto">
            <a:xfrm>
              <a:off x="4863792" y="3980129"/>
              <a:ext cx="45027" cy="45027"/>
            </a:xfrm>
            <a:custGeom>
              <a:avLst/>
              <a:gdLst>
                <a:gd name="T0" fmla="*/ 22 w 22"/>
                <a:gd name="T1" fmla="*/ 0 h 22"/>
                <a:gd name="T2" fmla="*/ 8 w 22"/>
                <a:gd name="T3" fmla="*/ 0 h 22"/>
                <a:gd name="T4" fmla="*/ 0 w 22"/>
                <a:gd name="T5" fmla="*/ 8 h 22"/>
                <a:gd name="T6" fmla="*/ 0 w 22"/>
                <a:gd name="T7" fmla="*/ 22 h 22"/>
                <a:gd name="T8" fmla="*/ 22 w 22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15"/>
                    <a:pt x="15" y="7"/>
                    <a:pt x="22" y="0"/>
                  </a:cubicBezTo>
                  <a:close/>
                </a:path>
              </a:pathLst>
            </a:cu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1" name="îṩľïḓé"/>
            <p:cNvSpPr/>
            <p:nvPr/>
          </p:nvSpPr>
          <p:spPr bwMode="auto">
            <a:xfrm>
              <a:off x="4863792" y="3988938"/>
              <a:ext cx="179129" cy="241776"/>
            </a:xfrm>
            <a:custGeom>
              <a:avLst/>
              <a:gdLst>
                <a:gd name="T0" fmla="*/ 88 w 88"/>
                <a:gd name="T1" fmla="*/ 31 h 119"/>
                <a:gd name="T2" fmla="*/ 88 w 88"/>
                <a:gd name="T3" fmla="*/ 4 h 119"/>
                <a:gd name="T4" fmla="*/ 87 w 88"/>
                <a:gd name="T5" fmla="*/ 0 h 119"/>
                <a:gd name="T6" fmla="*/ 0 w 88"/>
                <a:gd name="T7" fmla="*/ 86 h 119"/>
                <a:gd name="T8" fmla="*/ 0 w 88"/>
                <a:gd name="T9" fmla="*/ 119 h 119"/>
                <a:gd name="T10" fmla="*/ 88 w 88"/>
                <a:gd name="T11" fmla="*/ 3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19">
                  <a:moveTo>
                    <a:pt x="88" y="31"/>
                  </a:move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7" y="1"/>
                    <a:pt x="87" y="0"/>
                  </a:cubicBezTo>
                  <a:cubicBezTo>
                    <a:pt x="58" y="28"/>
                    <a:pt x="29" y="57"/>
                    <a:pt x="0" y="8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9" y="89"/>
                    <a:pt x="59" y="60"/>
                    <a:pt x="88" y="31"/>
                  </a:cubicBezTo>
                  <a:close/>
                </a:path>
              </a:pathLst>
            </a:cu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îṧļïḑè"/>
            <p:cNvSpPr/>
            <p:nvPr/>
          </p:nvSpPr>
          <p:spPr bwMode="auto">
            <a:xfrm>
              <a:off x="4978317" y="4189602"/>
              <a:ext cx="64604" cy="63625"/>
            </a:xfrm>
            <a:custGeom>
              <a:avLst/>
              <a:gdLst>
                <a:gd name="T0" fmla="*/ 0 w 32"/>
                <a:gd name="T1" fmla="*/ 31 h 31"/>
                <a:gd name="T2" fmla="*/ 24 w 32"/>
                <a:gd name="T3" fmla="*/ 31 h 31"/>
                <a:gd name="T4" fmla="*/ 32 w 32"/>
                <a:gd name="T5" fmla="*/ 24 h 31"/>
                <a:gd name="T6" fmla="*/ 32 w 32"/>
                <a:gd name="T7" fmla="*/ 0 h 31"/>
                <a:gd name="T8" fmla="*/ 0 w 32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1"/>
                  </a:moveTo>
                  <a:cubicBezTo>
                    <a:pt x="24" y="31"/>
                    <a:pt x="24" y="31"/>
                    <a:pt x="24" y="31"/>
                  </a:cubicBezTo>
                  <a:cubicBezTo>
                    <a:pt x="28" y="31"/>
                    <a:pt x="32" y="28"/>
                    <a:pt x="32" y="2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1" y="10"/>
                    <a:pt x="11" y="21"/>
                    <a:pt x="0" y="31"/>
                  </a:cubicBezTo>
                  <a:close/>
                </a:path>
              </a:pathLst>
            </a:cu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ïşļïḑê"/>
            <p:cNvSpPr/>
            <p:nvPr/>
          </p:nvSpPr>
          <p:spPr bwMode="auto">
            <a:xfrm>
              <a:off x="4827575" y="4104442"/>
              <a:ext cx="24471" cy="24471"/>
            </a:xfrm>
            <a:prstGeom prst="ellipse">
              <a:avLst/>
            </a:pr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iŝ1ide"/>
            <p:cNvSpPr/>
            <p:nvPr/>
          </p:nvSpPr>
          <p:spPr bwMode="auto">
            <a:xfrm>
              <a:off x="4833448" y="4110315"/>
              <a:ext cx="14683" cy="14683"/>
            </a:xfrm>
            <a:prstGeom prst="ellipse">
              <a:avLst/>
            </a:pr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íṧ1ïḓe"/>
            <p:cNvSpPr/>
            <p:nvPr/>
          </p:nvSpPr>
          <p:spPr bwMode="auto">
            <a:xfrm>
              <a:off x="6480844" y="2582336"/>
              <a:ext cx="506063" cy="305400"/>
            </a:xfrm>
            <a:custGeom>
              <a:avLst/>
              <a:gdLst>
                <a:gd name="T0" fmla="*/ 233 w 249"/>
                <a:gd name="T1" fmla="*/ 150 h 150"/>
                <a:gd name="T2" fmla="*/ 15 w 249"/>
                <a:gd name="T3" fmla="*/ 150 h 150"/>
                <a:gd name="T4" fmla="*/ 0 w 249"/>
                <a:gd name="T5" fmla="*/ 135 h 150"/>
                <a:gd name="T6" fmla="*/ 0 w 249"/>
                <a:gd name="T7" fmla="*/ 15 h 150"/>
                <a:gd name="T8" fmla="*/ 15 w 249"/>
                <a:gd name="T9" fmla="*/ 0 h 150"/>
                <a:gd name="T10" fmla="*/ 233 w 249"/>
                <a:gd name="T11" fmla="*/ 0 h 150"/>
                <a:gd name="T12" fmla="*/ 249 w 249"/>
                <a:gd name="T13" fmla="*/ 15 h 150"/>
                <a:gd name="T14" fmla="*/ 249 w 249"/>
                <a:gd name="T15" fmla="*/ 135 h 150"/>
                <a:gd name="T16" fmla="*/ 233 w 249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150">
                  <a:moveTo>
                    <a:pt x="233" y="150"/>
                  </a:moveTo>
                  <a:cubicBezTo>
                    <a:pt x="15" y="150"/>
                    <a:pt x="15" y="150"/>
                    <a:pt x="15" y="150"/>
                  </a:cubicBezTo>
                  <a:cubicBezTo>
                    <a:pt x="7" y="150"/>
                    <a:pt x="0" y="144"/>
                    <a:pt x="0" y="13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42" y="0"/>
                    <a:pt x="249" y="7"/>
                    <a:pt x="249" y="15"/>
                  </a:cubicBezTo>
                  <a:cubicBezTo>
                    <a:pt x="249" y="135"/>
                    <a:pt x="249" y="135"/>
                    <a:pt x="249" y="135"/>
                  </a:cubicBezTo>
                  <a:cubicBezTo>
                    <a:pt x="249" y="144"/>
                    <a:pt x="242" y="150"/>
                    <a:pt x="233" y="150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iṣḻiḋè"/>
            <p:cNvSpPr/>
            <p:nvPr/>
          </p:nvSpPr>
          <p:spPr bwMode="auto">
            <a:xfrm>
              <a:off x="6480844" y="2871095"/>
              <a:ext cx="506063" cy="126272"/>
            </a:xfrm>
            <a:custGeom>
              <a:avLst/>
              <a:gdLst>
                <a:gd name="T0" fmla="*/ 239 w 249"/>
                <a:gd name="T1" fmla="*/ 62 h 62"/>
                <a:gd name="T2" fmla="*/ 10 w 249"/>
                <a:gd name="T3" fmla="*/ 62 h 62"/>
                <a:gd name="T4" fmla="*/ 0 w 249"/>
                <a:gd name="T5" fmla="*/ 52 h 62"/>
                <a:gd name="T6" fmla="*/ 0 w 249"/>
                <a:gd name="T7" fmla="*/ 10 h 62"/>
                <a:gd name="T8" fmla="*/ 10 w 249"/>
                <a:gd name="T9" fmla="*/ 0 h 62"/>
                <a:gd name="T10" fmla="*/ 239 w 249"/>
                <a:gd name="T11" fmla="*/ 0 h 62"/>
                <a:gd name="T12" fmla="*/ 249 w 249"/>
                <a:gd name="T13" fmla="*/ 10 h 62"/>
                <a:gd name="T14" fmla="*/ 249 w 249"/>
                <a:gd name="T15" fmla="*/ 52 h 62"/>
                <a:gd name="T16" fmla="*/ 239 w 249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62">
                  <a:moveTo>
                    <a:pt x="239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4" y="0"/>
                    <a:pt x="249" y="4"/>
                    <a:pt x="249" y="10"/>
                  </a:cubicBezTo>
                  <a:cubicBezTo>
                    <a:pt x="249" y="52"/>
                    <a:pt x="249" y="52"/>
                    <a:pt x="249" y="52"/>
                  </a:cubicBezTo>
                  <a:cubicBezTo>
                    <a:pt x="249" y="58"/>
                    <a:pt x="244" y="62"/>
                    <a:pt x="239" y="62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ïṡliḓè"/>
            <p:cNvSpPr/>
            <p:nvPr/>
          </p:nvSpPr>
          <p:spPr bwMode="auto">
            <a:xfrm>
              <a:off x="6480844" y="2855434"/>
              <a:ext cx="506063" cy="127250"/>
            </a:xfrm>
            <a:custGeom>
              <a:avLst/>
              <a:gdLst>
                <a:gd name="T0" fmla="*/ 239 w 249"/>
                <a:gd name="T1" fmla="*/ 63 h 63"/>
                <a:gd name="T2" fmla="*/ 10 w 249"/>
                <a:gd name="T3" fmla="*/ 63 h 63"/>
                <a:gd name="T4" fmla="*/ 0 w 249"/>
                <a:gd name="T5" fmla="*/ 53 h 63"/>
                <a:gd name="T6" fmla="*/ 0 w 249"/>
                <a:gd name="T7" fmla="*/ 10 h 63"/>
                <a:gd name="T8" fmla="*/ 10 w 249"/>
                <a:gd name="T9" fmla="*/ 0 h 63"/>
                <a:gd name="T10" fmla="*/ 239 w 249"/>
                <a:gd name="T11" fmla="*/ 0 h 63"/>
                <a:gd name="T12" fmla="*/ 249 w 249"/>
                <a:gd name="T13" fmla="*/ 10 h 63"/>
                <a:gd name="T14" fmla="*/ 249 w 249"/>
                <a:gd name="T15" fmla="*/ 53 h 63"/>
                <a:gd name="T16" fmla="*/ 239 w 249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63">
                  <a:moveTo>
                    <a:pt x="239" y="63"/>
                  </a:moveTo>
                  <a:cubicBezTo>
                    <a:pt x="10" y="63"/>
                    <a:pt x="10" y="63"/>
                    <a:pt x="10" y="63"/>
                  </a:cubicBezTo>
                  <a:cubicBezTo>
                    <a:pt x="4" y="63"/>
                    <a:pt x="0" y="59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4" y="0"/>
                    <a:pt x="249" y="5"/>
                    <a:pt x="249" y="10"/>
                  </a:cubicBezTo>
                  <a:cubicBezTo>
                    <a:pt x="249" y="53"/>
                    <a:pt x="249" y="53"/>
                    <a:pt x="249" y="53"/>
                  </a:cubicBezTo>
                  <a:cubicBezTo>
                    <a:pt x="249" y="59"/>
                    <a:pt x="244" y="63"/>
                    <a:pt x="239" y="63"/>
                  </a:cubicBez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íṡľíḑê"/>
            <p:cNvSpPr/>
            <p:nvPr/>
          </p:nvSpPr>
          <p:spPr bwMode="auto">
            <a:xfrm>
              <a:off x="6499442" y="2871095"/>
              <a:ext cx="467888" cy="97885"/>
            </a:xfrm>
            <a:custGeom>
              <a:avLst/>
              <a:gdLst>
                <a:gd name="T0" fmla="*/ 222 w 230"/>
                <a:gd name="T1" fmla="*/ 48 h 48"/>
                <a:gd name="T2" fmla="*/ 8 w 230"/>
                <a:gd name="T3" fmla="*/ 48 h 48"/>
                <a:gd name="T4" fmla="*/ 0 w 230"/>
                <a:gd name="T5" fmla="*/ 39 h 48"/>
                <a:gd name="T6" fmla="*/ 0 w 230"/>
                <a:gd name="T7" fmla="*/ 8 h 48"/>
                <a:gd name="T8" fmla="*/ 8 w 230"/>
                <a:gd name="T9" fmla="*/ 0 h 48"/>
                <a:gd name="T10" fmla="*/ 222 w 230"/>
                <a:gd name="T11" fmla="*/ 0 h 48"/>
                <a:gd name="T12" fmla="*/ 230 w 230"/>
                <a:gd name="T13" fmla="*/ 8 h 48"/>
                <a:gd name="T14" fmla="*/ 230 w 230"/>
                <a:gd name="T15" fmla="*/ 39 h 48"/>
                <a:gd name="T16" fmla="*/ 222 w 230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48">
                  <a:moveTo>
                    <a:pt x="222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4" y="48"/>
                    <a:pt x="0" y="44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7" y="0"/>
                    <a:pt x="230" y="3"/>
                    <a:pt x="230" y="8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30" y="44"/>
                    <a:pt x="227" y="48"/>
                    <a:pt x="222" y="48"/>
                  </a:cubicBez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íṥḻïḍe"/>
            <p:cNvSpPr/>
            <p:nvPr/>
          </p:nvSpPr>
          <p:spPr bwMode="auto">
            <a:xfrm>
              <a:off x="6607115" y="2871095"/>
              <a:ext cx="228071" cy="97885"/>
            </a:xfrm>
            <a:custGeom>
              <a:avLst/>
              <a:gdLst>
                <a:gd name="T0" fmla="*/ 233 w 233"/>
                <a:gd name="T1" fmla="*/ 0 h 100"/>
                <a:gd name="T2" fmla="*/ 100 w 233"/>
                <a:gd name="T3" fmla="*/ 0 h 100"/>
                <a:gd name="T4" fmla="*/ 0 w 233"/>
                <a:gd name="T5" fmla="*/ 100 h 100"/>
                <a:gd name="T6" fmla="*/ 133 w 233"/>
                <a:gd name="T7" fmla="*/ 100 h 100"/>
                <a:gd name="T8" fmla="*/ 233 w 233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00">
                  <a:moveTo>
                    <a:pt x="233" y="0"/>
                  </a:moveTo>
                  <a:lnTo>
                    <a:pt x="100" y="0"/>
                  </a:lnTo>
                  <a:lnTo>
                    <a:pt x="0" y="100"/>
                  </a:lnTo>
                  <a:lnTo>
                    <a:pt x="133" y="10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42B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îṥľíḍê"/>
            <p:cNvSpPr/>
            <p:nvPr/>
          </p:nvSpPr>
          <p:spPr bwMode="auto">
            <a:xfrm>
              <a:off x="6875318" y="2876968"/>
              <a:ext cx="92011" cy="92011"/>
            </a:xfrm>
            <a:custGeom>
              <a:avLst/>
              <a:gdLst>
                <a:gd name="T0" fmla="*/ 0 w 45"/>
                <a:gd name="T1" fmla="*/ 45 h 45"/>
                <a:gd name="T2" fmla="*/ 37 w 45"/>
                <a:gd name="T3" fmla="*/ 45 h 45"/>
                <a:gd name="T4" fmla="*/ 45 w 45"/>
                <a:gd name="T5" fmla="*/ 36 h 45"/>
                <a:gd name="T6" fmla="*/ 45 w 45"/>
                <a:gd name="T7" fmla="*/ 5 h 45"/>
                <a:gd name="T8" fmla="*/ 44 w 45"/>
                <a:gd name="T9" fmla="*/ 0 h 45"/>
                <a:gd name="T10" fmla="*/ 0 w 45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0" y="45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42" y="45"/>
                    <a:pt x="45" y="41"/>
                    <a:pt x="45" y="36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3"/>
                    <a:pt x="45" y="2"/>
                    <a:pt x="44" y="0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42B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îŝ1îḑê"/>
            <p:cNvSpPr/>
            <p:nvPr/>
          </p:nvSpPr>
          <p:spPr bwMode="auto">
            <a:xfrm>
              <a:off x="6499442" y="2871095"/>
              <a:ext cx="66561" cy="67541"/>
            </a:xfrm>
            <a:custGeom>
              <a:avLst/>
              <a:gdLst>
                <a:gd name="T0" fmla="*/ 33 w 33"/>
                <a:gd name="T1" fmla="*/ 0 h 33"/>
                <a:gd name="T2" fmla="*/ 8 w 33"/>
                <a:gd name="T3" fmla="*/ 0 h 33"/>
                <a:gd name="T4" fmla="*/ 0 w 33"/>
                <a:gd name="T5" fmla="*/ 8 h 33"/>
                <a:gd name="T6" fmla="*/ 0 w 33"/>
                <a:gd name="T7" fmla="*/ 33 h 33"/>
                <a:gd name="T8" fmla="*/ 33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2B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íšḷiďe"/>
            <p:cNvSpPr/>
            <p:nvPr/>
          </p:nvSpPr>
          <p:spPr bwMode="auto">
            <a:xfrm>
              <a:off x="6684444" y="2621490"/>
              <a:ext cx="97885" cy="42091"/>
            </a:xfrm>
            <a:prstGeom prst="rect">
              <a:avLst/>
            </a:prstGeom>
            <a:solidFill>
              <a:srgbClr val="386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îṧ1îḓé"/>
            <p:cNvSpPr/>
            <p:nvPr/>
          </p:nvSpPr>
          <p:spPr bwMode="auto">
            <a:xfrm>
              <a:off x="6684444" y="2602892"/>
              <a:ext cx="48942" cy="18598"/>
            </a:xfrm>
            <a:prstGeom prst="rect">
              <a:avLst/>
            </a:pr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îslíḑe"/>
            <p:cNvSpPr/>
            <p:nvPr/>
          </p:nvSpPr>
          <p:spPr bwMode="auto">
            <a:xfrm>
              <a:off x="6733386" y="2602892"/>
              <a:ext cx="48942" cy="18598"/>
            </a:xfrm>
            <a:prstGeom prst="rect">
              <a:avLst/>
            </a:pr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iṩlïḍé"/>
            <p:cNvSpPr/>
            <p:nvPr/>
          </p:nvSpPr>
          <p:spPr bwMode="auto">
            <a:xfrm>
              <a:off x="6523913" y="2691967"/>
              <a:ext cx="30344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iṩ1iḓê"/>
            <p:cNvSpPr/>
            <p:nvPr/>
          </p:nvSpPr>
          <p:spPr bwMode="auto">
            <a:xfrm>
              <a:off x="6519019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7" name="íṧḷíḓé"/>
            <p:cNvSpPr/>
            <p:nvPr/>
          </p:nvSpPr>
          <p:spPr bwMode="auto">
            <a:xfrm>
              <a:off x="6519019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i$ļîdé"/>
            <p:cNvSpPr/>
            <p:nvPr/>
          </p:nvSpPr>
          <p:spPr bwMode="auto">
            <a:xfrm>
              <a:off x="6562088" y="2691967"/>
              <a:ext cx="30344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iSḷîḓe"/>
            <p:cNvSpPr/>
            <p:nvPr/>
          </p:nvSpPr>
          <p:spPr bwMode="auto">
            <a:xfrm>
              <a:off x="6558173" y="268805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ïś1ïḋe"/>
            <p:cNvSpPr/>
            <p:nvPr/>
          </p:nvSpPr>
          <p:spPr bwMode="auto">
            <a:xfrm>
              <a:off x="6558173" y="268805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îŝľidé"/>
            <p:cNvSpPr/>
            <p:nvPr/>
          </p:nvSpPr>
          <p:spPr bwMode="auto">
            <a:xfrm>
              <a:off x="6601242" y="2691967"/>
              <a:ext cx="30344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2" name="iṩ1iḋê"/>
            <p:cNvSpPr/>
            <p:nvPr/>
          </p:nvSpPr>
          <p:spPr bwMode="auto">
            <a:xfrm>
              <a:off x="6596348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3" name="ïsľídè"/>
            <p:cNvSpPr/>
            <p:nvPr/>
          </p:nvSpPr>
          <p:spPr bwMode="auto">
            <a:xfrm>
              <a:off x="6596348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4" name="îṥľîḑè"/>
            <p:cNvSpPr/>
            <p:nvPr/>
          </p:nvSpPr>
          <p:spPr bwMode="auto">
            <a:xfrm>
              <a:off x="6639417" y="2691967"/>
              <a:ext cx="186959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5" name="ïśḷïḍè"/>
            <p:cNvSpPr/>
            <p:nvPr/>
          </p:nvSpPr>
          <p:spPr bwMode="auto">
            <a:xfrm>
              <a:off x="6635501" y="2688051"/>
              <a:ext cx="194790" cy="39154"/>
            </a:xfrm>
            <a:custGeom>
              <a:avLst/>
              <a:gdLst>
                <a:gd name="T0" fmla="*/ 191 w 199"/>
                <a:gd name="T1" fmla="*/ 9 h 40"/>
                <a:gd name="T2" fmla="*/ 191 w 199"/>
                <a:gd name="T3" fmla="*/ 31 h 40"/>
                <a:gd name="T4" fmla="*/ 160 w 199"/>
                <a:gd name="T5" fmla="*/ 31 h 40"/>
                <a:gd name="T6" fmla="*/ 120 w 199"/>
                <a:gd name="T7" fmla="*/ 31 h 40"/>
                <a:gd name="T8" fmla="*/ 81 w 199"/>
                <a:gd name="T9" fmla="*/ 31 h 40"/>
                <a:gd name="T10" fmla="*/ 41 w 199"/>
                <a:gd name="T11" fmla="*/ 31 h 40"/>
                <a:gd name="T12" fmla="*/ 8 w 199"/>
                <a:gd name="T13" fmla="*/ 31 h 40"/>
                <a:gd name="T14" fmla="*/ 8 w 199"/>
                <a:gd name="T15" fmla="*/ 9 h 40"/>
                <a:gd name="T16" fmla="*/ 41 w 199"/>
                <a:gd name="T17" fmla="*/ 9 h 40"/>
                <a:gd name="T18" fmla="*/ 81 w 199"/>
                <a:gd name="T19" fmla="*/ 9 h 40"/>
                <a:gd name="T20" fmla="*/ 120 w 199"/>
                <a:gd name="T21" fmla="*/ 9 h 40"/>
                <a:gd name="T22" fmla="*/ 160 w 199"/>
                <a:gd name="T23" fmla="*/ 9 h 40"/>
                <a:gd name="T24" fmla="*/ 191 w 199"/>
                <a:gd name="T25" fmla="*/ 9 h 40"/>
                <a:gd name="T26" fmla="*/ 199 w 199"/>
                <a:gd name="T27" fmla="*/ 0 h 40"/>
                <a:gd name="T28" fmla="*/ 160 w 199"/>
                <a:gd name="T29" fmla="*/ 0 h 40"/>
                <a:gd name="T30" fmla="*/ 120 w 199"/>
                <a:gd name="T31" fmla="*/ 0 h 40"/>
                <a:gd name="T32" fmla="*/ 81 w 199"/>
                <a:gd name="T33" fmla="*/ 0 h 40"/>
                <a:gd name="T34" fmla="*/ 41 w 199"/>
                <a:gd name="T35" fmla="*/ 0 h 40"/>
                <a:gd name="T36" fmla="*/ 0 w 199"/>
                <a:gd name="T37" fmla="*/ 0 h 40"/>
                <a:gd name="T38" fmla="*/ 0 w 199"/>
                <a:gd name="T39" fmla="*/ 40 h 40"/>
                <a:gd name="T40" fmla="*/ 41 w 199"/>
                <a:gd name="T41" fmla="*/ 40 h 40"/>
                <a:gd name="T42" fmla="*/ 81 w 199"/>
                <a:gd name="T43" fmla="*/ 40 h 40"/>
                <a:gd name="T44" fmla="*/ 120 w 199"/>
                <a:gd name="T45" fmla="*/ 40 h 40"/>
                <a:gd name="T46" fmla="*/ 160 w 199"/>
                <a:gd name="T47" fmla="*/ 40 h 40"/>
                <a:gd name="T48" fmla="*/ 199 w 199"/>
                <a:gd name="T49" fmla="*/ 40 h 40"/>
                <a:gd name="T50" fmla="*/ 199 w 199"/>
                <a:gd name="T51" fmla="*/ 0 h 40"/>
                <a:gd name="T52" fmla="*/ 199 w 19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40">
                  <a:moveTo>
                    <a:pt x="191" y="9"/>
                  </a:moveTo>
                  <a:lnTo>
                    <a:pt x="191" y="31"/>
                  </a:lnTo>
                  <a:lnTo>
                    <a:pt x="160" y="31"/>
                  </a:lnTo>
                  <a:lnTo>
                    <a:pt x="120" y="31"/>
                  </a:lnTo>
                  <a:lnTo>
                    <a:pt x="81" y="31"/>
                  </a:lnTo>
                  <a:lnTo>
                    <a:pt x="4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41" y="9"/>
                  </a:lnTo>
                  <a:lnTo>
                    <a:pt x="81" y="9"/>
                  </a:lnTo>
                  <a:lnTo>
                    <a:pt x="120" y="9"/>
                  </a:lnTo>
                  <a:lnTo>
                    <a:pt x="160" y="9"/>
                  </a:lnTo>
                  <a:lnTo>
                    <a:pt x="191" y="9"/>
                  </a:lnTo>
                  <a:close/>
                  <a:moveTo>
                    <a:pt x="199" y="0"/>
                  </a:moveTo>
                  <a:lnTo>
                    <a:pt x="160" y="0"/>
                  </a:lnTo>
                  <a:lnTo>
                    <a:pt x="120" y="0"/>
                  </a:lnTo>
                  <a:lnTo>
                    <a:pt x="81" y="0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41" y="40"/>
                  </a:lnTo>
                  <a:lnTo>
                    <a:pt x="81" y="40"/>
                  </a:lnTo>
                  <a:lnTo>
                    <a:pt x="120" y="40"/>
                  </a:lnTo>
                  <a:lnTo>
                    <a:pt x="160" y="40"/>
                  </a:lnTo>
                  <a:lnTo>
                    <a:pt x="199" y="40"/>
                  </a:lnTo>
                  <a:lnTo>
                    <a:pt x="199" y="0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6" name="ïṥľîḓe"/>
            <p:cNvSpPr/>
            <p:nvPr/>
          </p:nvSpPr>
          <p:spPr bwMode="auto">
            <a:xfrm>
              <a:off x="6635501" y="2688051"/>
              <a:ext cx="194790" cy="39154"/>
            </a:xfrm>
            <a:custGeom>
              <a:avLst/>
              <a:gdLst>
                <a:gd name="T0" fmla="*/ 191 w 199"/>
                <a:gd name="T1" fmla="*/ 9 h 40"/>
                <a:gd name="T2" fmla="*/ 191 w 199"/>
                <a:gd name="T3" fmla="*/ 31 h 40"/>
                <a:gd name="T4" fmla="*/ 160 w 199"/>
                <a:gd name="T5" fmla="*/ 31 h 40"/>
                <a:gd name="T6" fmla="*/ 120 w 199"/>
                <a:gd name="T7" fmla="*/ 31 h 40"/>
                <a:gd name="T8" fmla="*/ 81 w 199"/>
                <a:gd name="T9" fmla="*/ 31 h 40"/>
                <a:gd name="T10" fmla="*/ 41 w 199"/>
                <a:gd name="T11" fmla="*/ 31 h 40"/>
                <a:gd name="T12" fmla="*/ 8 w 199"/>
                <a:gd name="T13" fmla="*/ 31 h 40"/>
                <a:gd name="T14" fmla="*/ 8 w 199"/>
                <a:gd name="T15" fmla="*/ 9 h 40"/>
                <a:gd name="T16" fmla="*/ 41 w 199"/>
                <a:gd name="T17" fmla="*/ 9 h 40"/>
                <a:gd name="T18" fmla="*/ 81 w 199"/>
                <a:gd name="T19" fmla="*/ 9 h 40"/>
                <a:gd name="T20" fmla="*/ 120 w 199"/>
                <a:gd name="T21" fmla="*/ 9 h 40"/>
                <a:gd name="T22" fmla="*/ 160 w 199"/>
                <a:gd name="T23" fmla="*/ 9 h 40"/>
                <a:gd name="T24" fmla="*/ 191 w 199"/>
                <a:gd name="T25" fmla="*/ 9 h 40"/>
                <a:gd name="T26" fmla="*/ 199 w 199"/>
                <a:gd name="T27" fmla="*/ 0 h 40"/>
                <a:gd name="T28" fmla="*/ 160 w 199"/>
                <a:gd name="T29" fmla="*/ 0 h 40"/>
                <a:gd name="T30" fmla="*/ 120 w 199"/>
                <a:gd name="T31" fmla="*/ 0 h 40"/>
                <a:gd name="T32" fmla="*/ 81 w 199"/>
                <a:gd name="T33" fmla="*/ 0 h 40"/>
                <a:gd name="T34" fmla="*/ 41 w 199"/>
                <a:gd name="T35" fmla="*/ 0 h 40"/>
                <a:gd name="T36" fmla="*/ 0 w 199"/>
                <a:gd name="T37" fmla="*/ 0 h 40"/>
                <a:gd name="T38" fmla="*/ 0 w 199"/>
                <a:gd name="T39" fmla="*/ 40 h 40"/>
                <a:gd name="T40" fmla="*/ 41 w 199"/>
                <a:gd name="T41" fmla="*/ 40 h 40"/>
                <a:gd name="T42" fmla="*/ 81 w 199"/>
                <a:gd name="T43" fmla="*/ 40 h 40"/>
                <a:gd name="T44" fmla="*/ 120 w 199"/>
                <a:gd name="T45" fmla="*/ 40 h 40"/>
                <a:gd name="T46" fmla="*/ 160 w 199"/>
                <a:gd name="T47" fmla="*/ 40 h 40"/>
                <a:gd name="T48" fmla="*/ 199 w 199"/>
                <a:gd name="T49" fmla="*/ 40 h 40"/>
                <a:gd name="T50" fmla="*/ 199 w 199"/>
                <a:gd name="T51" fmla="*/ 0 h 40"/>
                <a:gd name="T52" fmla="*/ 199 w 19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40">
                  <a:moveTo>
                    <a:pt x="191" y="9"/>
                  </a:moveTo>
                  <a:lnTo>
                    <a:pt x="191" y="31"/>
                  </a:lnTo>
                  <a:lnTo>
                    <a:pt x="160" y="31"/>
                  </a:lnTo>
                  <a:lnTo>
                    <a:pt x="120" y="31"/>
                  </a:lnTo>
                  <a:lnTo>
                    <a:pt x="81" y="31"/>
                  </a:lnTo>
                  <a:lnTo>
                    <a:pt x="4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41" y="9"/>
                  </a:lnTo>
                  <a:lnTo>
                    <a:pt x="81" y="9"/>
                  </a:lnTo>
                  <a:lnTo>
                    <a:pt x="120" y="9"/>
                  </a:lnTo>
                  <a:lnTo>
                    <a:pt x="160" y="9"/>
                  </a:lnTo>
                  <a:lnTo>
                    <a:pt x="191" y="9"/>
                  </a:lnTo>
                  <a:moveTo>
                    <a:pt x="199" y="0"/>
                  </a:moveTo>
                  <a:lnTo>
                    <a:pt x="160" y="0"/>
                  </a:lnTo>
                  <a:lnTo>
                    <a:pt x="120" y="0"/>
                  </a:lnTo>
                  <a:lnTo>
                    <a:pt x="81" y="0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41" y="40"/>
                  </a:lnTo>
                  <a:lnTo>
                    <a:pt x="81" y="40"/>
                  </a:lnTo>
                  <a:lnTo>
                    <a:pt x="120" y="40"/>
                  </a:lnTo>
                  <a:lnTo>
                    <a:pt x="160" y="40"/>
                  </a:lnTo>
                  <a:lnTo>
                    <a:pt x="199" y="40"/>
                  </a:lnTo>
                  <a:lnTo>
                    <a:pt x="199" y="0"/>
                  </a:lnTo>
                  <a:lnTo>
                    <a:pt x="19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iS1iḍé"/>
            <p:cNvSpPr/>
            <p:nvPr/>
          </p:nvSpPr>
          <p:spPr bwMode="auto">
            <a:xfrm>
              <a:off x="6835186" y="2691967"/>
              <a:ext cx="30344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îsḷïḓé"/>
            <p:cNvSpPr/>
            <p:nvPr/>
          </p:nvSpPr>
          <p:spPr bwMode="auto">
            <a:xfrm>
              <a:off x="6830291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9" name="ïś1îdê"/>
            <p:cNvSpPr/>
            <p:nvPr/>
          </p:nvSpPr>
          <p:spPr bwMode="auto">
            <a:xfrm>
              <a:off x="6830291" y="268805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ïs1iḋê"/>
            <p:cNvSpPr/>
            <p:nvPr/>
          </p:nvSpPr>
          <p:spPr bwMode="auto">
            <a:xfrm>
              <a:off x="6873361" y="2691967"/>
              <a:ext cx="30344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îś1îḋé"/>
            <p:cNvSpPr/>
            <p:nvPr/>
          </p:nvSpPr>
          <p:spPr bwMode="auto">
            <a:xfrm>
              <a:off x="6869445" y="268805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íśľiḋe"/>
            <p:cNvSpPr/>
            <p:nvPr/>
          </p:nvSpPr>
          <p:spPr bwMode="auto">
            <a:xfrm>
              <a:off x="6869445" y="268805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íṣ1ïďè"/>
            <p:cNvSpPr/>
            <p:nvPr/>
          </p:nvSpPr>
          <p:spPr bwMode="auto">
            <a:xfrm>
              <a:off x="6911536" y="2691967"/>
              <a:ext cx="33281" cy="31323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4" name="îşļide"/>
            <p:cNvSpPr/>
            <p:nvPr/>
          </p:nvSpPr>
          <p:spPr bwMode="auto">
            <a:xfrm>
              <a:off x="6907620" y="2688051"/>
              <a:ext cx="41112" cy="39154"/>
            </a:xfrm>
            <a:custGeom>
              <a:avLst/>
              <a:gdLst>
                <a:gd name="T0" fmla="*/ 34 w 42"/>
                <a:gd name="T1" fmla="*/ 9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9 h 40"/>
                <a:gd name="T8" fmla="*/ 34 w 42"/>
                <a:gd name="T9" fmla="*/ 9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9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4" y="9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íśľîďé"/>
            <p:cNvSpPr/>
            <p:nvPr/>
          </p:nvSpPr>
          <p:spPr bwMode="auto">
            <a:xfrm>
              <a:off x="6907620" y="2688051"/>
              <a:ext cx="41112" cy="39154"/>
            </a:xfrm>
            <a:custGeom>
              <a:avLst/>
              <a:gdLst>
                <a:gd name="T0" fmla="*/ 34 w 42"/>
                <a:gd name="T1" fmla="*/ 9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9 h 40"/>
                <a:gd name="T8" fmla="*/ 34 w 42"/>
                <a:gd name="T9" fmla="*/ 9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9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4" y="9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6" name="isḷíḋe"/>
            <p:cNvSpPr/>
            <p:nvPr/>
          </p:nvSpPr>
          <p:spPr bwMode="auto">
            <a:xfrm>
              <a:off x="6523913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7" name="íşḻïḍè"/>
            <p:cNvSpPr/>
            <p:nvPr/>
          </p:nvSpPr>
          <p:spPr bwMode="auto">
            <a:xfrm>
              <a:off x="6519019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8" name="iṣ1ïḋè"/>
            <p:cNvSpPr/>
            <p:nvPr/>
          </p:nvSpPr>
          <p:spPr bwMode="auto">
            <a:xfrm>
              <a:off x="6519019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9" name="îSlîḍe"/>
            <p:cNvSpPr/>
            <p:nvPr/>
          </p:nvSpPr>
          <p:spPr bwMode="auto">
            <a:xfrm>
              <a:off x="6562088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0" name="iṥliḋê"/>
            <p:cNvSpPr/>
            <p:nvPr/>
          </p:nvSpPr>
          <p:spPr bwMode="auto">
            <a:xfrm>
              <a:off x="6558173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1" name="íṧľîde"/>
            <p:cNvSpPr/>
            <p:nvPr/>
          </p:nvSpPr>
          <p:spPr bwMode="auto">
            <a:xfrm>
              <a:off x="6558173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2" name="íslïḋe"/>
            <p:cNvSpPr/>
            <p:nvPr/>
          </p:nvSpPr>
          <p:spPr bwMode="auto">
            <a:xfrm>
              <a:off x="6601242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3" name="îŝļiďè"/>
            <p:cNvSpPr/>
            <p:nvPr/>
          </p:nvSpPr>
          <p:spPr bwMode="auto">
            <a:xfrm>
              <a:off x="6596348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4" name="iṡ1ïdê"/>
            <p:cNvSpPr/>
            <p:nvPr/>
          </p:nvSpPr>
          <p:spPr bwMode="auto">
            <a:xfrm>
              <a:off x="6596348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5" name="íṩḷîdê"/>
            <p:cNvSpPr/>
            <p:nvPr/>
          </p:nvSpPr>
          <p:spPr bwMode="auto">
            <a:xfrm>
              <a:off x="6639417" y="2731120"/>
              <a:ext cx="32302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6" name="ïṩļiḓé"/>
            <p:cNvSpPr/>
            <p:nvPr/>
          </p:nvSpPr>
          <p:spPr bwMode="auto">
            <a:xfrm>
              <a:off x="6635501" y="2727205"/>
              <a:ext cx="40133" cy="38175"/>
            </a:xfrm>
            <a:custGeom>
              <a:avLst/>
              <a:gdLst>
                <a:gd name="T0" fmla="*/ 33 w 41"/>
                <a:gd name="T1" fmla="*/ 8 h 39"/>
                <a:gd name="T2" fmla="*/ 33 w 41"/>
                <a:gd name="T3" fmla="*/ 31 h 39"/>
                <a:gd name="T4" fmla="*/ 8 w 41"/>
                <a:gd name="T5" fmla="*/ 31 h 39"/>
                <a:gd name="T6" fmla="*/ 8 w 41"/>
                <a:gd name="T7" fmla="*/ 8 h 39"/>
                <a:gd name="T8" fmla="*/ 33 w 41"/>
                <a:gd name="T9" fmla="*/ 8 h 39"/>
                <a:gd name="T10" fmla="*/ 41 w 41"/>
                <a:gd name="T11" fmla="*/ 0 h 39"/>
                <a:gd name="T12" fmla="*/ 0 w 41"/>
                <a:gd name="T13" fmla="*/ 0 h 39"/>
                <a:gd name="T14" fmla="*/ 0 w 41"/>
                <a:gd name="T15" fmla="*/ 39 h 39"/>
                <a:gd name="T16" fmla="*/ 41 w 41"/>
                <a:gd name="T17" fmla="*/ 39 h 39"/>
                <a:gd name="T18" fmla="*/ 41 w 41"/>
                <a:gd name="T19" fmla="*/ 0 h 39"/>
                <a:gd name="T20" fmla="*/ 41 w 41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9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close/>
                  <a:moveTo>
                    <a:pt x="41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7" name="ïṩļïḑe"/>
            <p:cNvSpPr/>
            <p:nvPr/>
          </p:nvSpPr>
          <p:spPr bwMode="auto">
            <a:xfrm>
              <a:off x="6635501" y="2727205"/>
              <a:ext cx="40133" cy="38175"/>
            </a:xfrm>
            <a:custGeom>
              <a:avLst/>
              <a:gdLst>
                <a:gd name="T0" fmla="*/ 33 w 41"/>
                <a:gd name="T1" fmla="*/ 8 h 39"/>
                <a:gd name="T2" fmla="*/ 33 w 41"/>
                <a:gd name="T3" fmla="*/ 31 h 39"/>
                <a:gd name="T4" fmla="*/ 8 w 41"/>
                <a:gd name="T5" fmla="*/ 31 h 39"/>
                <a:gd name="T6" fmla="*/ 8 w 41"/>
                <a:gd name="T7" fmla="*/ 8 h 39"/>
                <a:gd name="T8" fmla="*/ 33 w 41"/>
                <a:gd name="T9" fmla="*/ 8 h 39"/>
                <a:gd name="T10" fmla="*/ 41 w 41"/>
                <a:gd name="T11" fmla="*/ 0 h 39"/>
                <a:gd name="T12" fmla="*/ 0 w 41"/>
                <a:gd name="T13" fmla="*/ 0 h 39"/>
                <a:gd name="T14" fmla="*/ 0 w 41"/>
                <a:gd name="T15" fmla="*/ 39 h 39"/>
                <a:gd name="T16" fmla="*/ 41 w 41"/>
                <a:gd name="T17" fmla="*/ 39 h 39"/>
                <a:gd name="T18" fmla="*/ 41 w 41"/>
                <a:gd name="T19" fmla="*/ 0 h 39"/>
                <a:gd name="T20" fmla="*/ 41 w 41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9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moveTo>
                    <a:pt x="41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8" name="iŝḷidê"/>
            <p:cNvSpPr/>
            <p:nvPr/>
          </p:nvSpPr>
          <p:spPr bwMode="auto">
            <a:xfrm>
              <a:off x="6680528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9" name="îSļïdê"/>
            <p:cNvSpPr/>
            <p:nvPr/>
          </p:nvSpPr>
          <p:spPr bwMode="auto">
            <a:xfrm>
              <a:off x="6675634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0" name="ïṡḷîḋé"/>
            <p:cNvSpPr/>
            <p:nvPr/>
          </p:nvSpPr>
          <p:spPr bwMode="auto">
            <a:xfrm>
              <a:off x="6675634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1" name="íṧ1îdê"/>
            <p:cNvSpPr/>
            <p:nvPr/>
          </p:nvSpPr>
          <p:spPr bwMode="auto">
            <a:xfrm>
              <a:off x="6718703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2" name="íṩ1ïḋé"/>
            <p:cNvSpPr/>
            <p:nvPr/>
          </p:nvSpPr>
          <p:spPr bwMode="auto">
            <a:xfrm>
              <a:off x="6714788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3" name="ïsḷiḓè"/>
            <p:cNvSpPr/>
            <p:nvPr/>
          </p:nvSpPr>
          <p:spPr bwMode="auto">
            <a:xfrm>
              <a:off x="6714788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4" name="iśľïďe"/>
            <p:cNvSpPr/>
            <p:nvPr/>
          </p:nvSpPr>
          <p:spPr bwMode="auto">
            <a:xfrm>
              <a:off x="6757857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5" name="işľïḋè"/>
            <p:cNvSpPr/>
            <p:nvPr/>
          </p:nvSpPr>
          <p:spPr bwMode="auto">
            <a:xfrm>
              <a:off x="6752963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6" name="ïṡlïḍê"/>
            <p:cNvSpPr/>
            <p:nvPr/>
          </p:nvSpPr>
          <p:spPr bwMode="auto">
            <a:xfrm>
              <a:off x="6752963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7" name="ïṥļïḓé"/>
            <p:cNvSpPr/>
            <p:nvPr/>
          </p:nvSpPr>
          <p:spPr bwMode="auto">
            <a:xfrm>
              <a:off x="6796032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8" name="îṧḷidê"/>
            <p:cNvSpPr/>
            <p:nvPr/>
          </p:nvSpPr>
          <p:spPr bwMode="auto">
            <a:xfrm>
              <a:off x="6792117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9" name="iŝļíḑê"/>
            <p:cNvSpPr/>
            <p:nvPr/>
          </p:nvSpPr>
          <p:spPr bwMode="auto">
            <a:xfrm>
              <a:off x="6792117" y="2727205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0" name="íṥḻiḍe"/>
            <p:cNvSpPr/>
            <p:nvPr/>
          </p:nvSpPr>
          <p:spPr bwMode="auto">
            <a:xfrm>
              <a:off x="6835186" y="2731120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1" name="íṣlîďê"/>
            <p:cNvSpPr/>
            <p:nvPr/>
          </p:nvSpPr>
          <p:spPr bwMode="auto">
            <a:xfrm>
              <a:off x="6830291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2" name="íSļïḋe"/>
            <p:cNvSpPr/>
            <p:nvPr/>
          </p:nvSpPr>
          <p:spPr bwMode="auto">
            <a:xfrm>
              <a:off x="6830291" y="2727205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3" name="ïsļïḋe"/>
            <p:cNvSpPr/>
            <p:nvPr/>
          </p:nvSpPr>
          <p:spPr bwMode="auto">
            <a:xfrm>
              <a:off x="6911536" y="2731120"/>
              <a:ext cx="33281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4" name="i$ḻîḓé"/>
            <p:cNvSpPr/>
            <p:nvPr/>
          </p:nvSpPr>
          <p:spPr bwMode="auto">
            <a:xfrm>
              <a:off x="6907620" y="2727205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5" name="ïṣḷíḍê"/>
            <p:cNvSpPr/>
            <p:nvPr/>
          </p:nvSpPr>
          <p:spPr bwMode="auto">
            <a:xfrm>
              <a:off x="6907620" y="2727205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6" name="ïšlíḑe"/>
            <p:cNvSpPr/>
            <p:nvPr/>
          </p:nvSpPr>
          <p:spPr bwMode="auto">
            <a:xfrm>
              <a:off x="6523913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7" name="íSḻïḓê"/>
            <p:cNvSpPr/>
            <p:nvPr/>
          </p:nvSpPr>
          <p:spPr bwMode="auto">
            <a:xfrm>
              <a:off x="6519019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8" name="isľíḑè"/>
            <p:cNvSpPr/>
            <p:nvPr/>
          </p:nvSpPr>
          <p:spPr bwMode="auto">
            <a:xfrm>
              <a:off x="6519019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9" name="íṣlïďe"/>
            <p:cNvSpPr/>
            <p:nvPr/>
          </p:nvSpPr>
          <p:spPr bwMode="auto">
            <a:xfrm>
              <a:off x="6562088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0" name="iṧḻîďè"/>
            <p:cNvSpPr/>
            <p:nvPr/>
          </p:nvSpPr>
          <p:spPr bwMode="auto">
            <a:xfrm>
              <a:off x="6558173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1" name="işļîdè"/>
            <p:cNvSpPr/>
            <p:nvPr/>
          </p:nvSpPr>
          <p:spPr bwMode="auto">
            <a:xfrm>
              <a:off x="6558173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2" name="ïśļîḍe"/>
            <p:cNvSpPr/>
            <p:nvPr/>
          </p:nvSpPr>
          <p:spPr bwMode="auto">
            <a:xfrm>
              <a:off x="6601242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3" name="i$ľïḍé"/>
            <p:cNvSpPr/>
            <p:nvPr/>
          </p:nvSpPr>
          <p:spPr bwMode="auto">
            <a:xfrm>
              <a:off x="6596348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4" name="iṥ1ídê"/>
            <p:cNvSpPr/>
            <p:nvPr/>
          </p:nvSpPr>
          <p:spPr bwMode="auto">
            <a:xfrm>
              <a:off x="6596348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5" name="îs1iḋê"/>
            <p:cNvSpPr/>
            <p:nvPr/>
          </p:nvSpPr>
          <p:spPr bwMode="auto">
            <a:xfrm>
              <a:off x="6639417" y="2769295"/>
              <a:ext cx="32302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6" name="iŝlîďê"/>
            <p:cNvSpPr/>
            <p:nvPr/>
          </p:nvSpPr>
          <p:spPr bwMode="auto">
            <a:xfrm>
              <a:off x="6635501" y="2765380"/>
              <a:ext cx="40133" cy="39154"/>
            </a:xfrm>
            <a:custGeom>
              <a:avLst/>
              <a:gdLst>
                <a:gd name="T0" fmla="*/ 33 w 41"/>
                <a:gd name="T1" fmla="*/ 8 h 40"/>
                <a:gd name="T2" fmla="*/ 33 w 41"/>
                <a:gd name="T3" fmla="*/ 31 h 40"/>
                <a:gd name="T4" fmla="*/ 8 w 41"/>
                <a:gd name="T5" fmla="*/ 31 h 40"/>
                <a:gd name="T6" fmla="*/ 8 w 41"/>
                <a:gd name="T7" fmla="*/ 8 h 40"/>
                <a:gd name="T8" fmla="*/ 33 w 41"/>
                <a:gd name="T9" fmla="*/ 8 h 40"/>
                <a:gd name="T10" fmla="*/ 41 w 41"/>
                <a:gd name="T11" fmla="*/ 0 h 40"/>
                <a:gd name="T12" fmla="*/ 0 w 41"/>
                <a:gd name="T13" fmla="*/ 0 h 40"/>
                <a:gd name="T14" fmla="*/ 0 w 41"/>
                <a:gd name="T15" fmla="*/ 40 h 40"/>
                <a:gd name="T16" fmla="*/ 41 w 41"/>
                <a:gd name="T17" fmla="*/ 40 h 40"/>
                <a:gd name="T18" fmla="*/ 41 w 41"/>
                <a:gd name="T19" fmla="*/ 0 h 40"/>
                <a:gd name="T20" fmla="*/ 41 w 41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close/>
                  <a:moveTo>
                    <a:pt x="41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1" y="4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7" name="íṥ1iḋè"/>
            <p:cNvSpPr/>
            <p:nvPr/>
          </p:nvSpPr>
          <p:spPr bwMode="auto">
            <a:xfrm>
              <a:off x="6635501" y="2765380"/>
              <a:ext cx="40133" cy="39154"/>
            </a:xfrm>
            <a:custGeom>
              <a:avLst/>
              <a:gdLst>
                <a:gd name="T0" fmla="*/ 33 w 41"/>
                <a:gd name="T1" fmla="*/ 8 h 40"/>
                <a:gd name="T2" fmla="*/ 33 w 41"/>
                <a:gd name="T3" fmla="*/ 31 h 40"/>
                <a:gd name="T4" fmla="*/ 8 w 41"/>
                <a:gd name="T5" fmla="*/ 31 h 40"/>
                <a:gd name="T6" fmla="*/ 8 w 41"/>
                <a:gd name="T7" fmla="*/ 8 h 40"/>
                <a:gd name="T8" fmla="*/ 33 w 41"/>
                <a:gd name="T9" fmla="*/ 8 h 40"/>
                <a:gd name="T10" fmla="*/ 41 w 41"/>
                <a:gd name="T11" fmla="*/ 0 h 40"/>
                <a:gd name="T12" fmla="*/ 0 w 41"/>
                <a:gd name="T13" fmla="*/ 0 h 40"/>
                <a:gd name="T14" fmla="*/ 0 w 41"/>
                <a:gd name="T15" fmla="*/ 40 h 40"/>
                <a:gd name="T16" fmla="*/ 41 w 41"/>
                <a:gd name="T17" fmla="*/ 40 h 40"/>
                <a:gd name="T18" fmla="*/ 41 w 41"/>
                <a:gd name="T19" fmla="*/ 0 h 40"/>
                <a:gd name="T20" fmla="*/ 41 w 41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moveTo>
                    <a:pt x="41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1" y="4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8" name="ïŝliḑé"/>
            <p:cNvSpPr/>
            <p:nvPr/>
          </p:nvSpPr>
          <p:spPr bwMode="auto">
            <a:xfrm>
              <a:off x="6680528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9" name="ïśľíḑè"/>
            <p:cNvSpPr/>
            <p:nvPr/>
          </p:nvSpPr>
          <p:spPr bwMode="auto">
            <a:xfrm>
              <a:off x="6675634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0" name="iṥḻïdê"/>
            <p:cNvSpPr/>
            <p:nvPr/>
          </p:nvSpPr>
          <p:spPr bwMode="auto">
            <a:xfrm>
              <a:off x="6675634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1" name="íš1ïḑé"/>
            <p:cNvSpPr/>
            <p:nvPr/>
          </p:nvSpPr>
          <p:spPr bwMode="auto">
            <a:xfrm>
              <a:off x="6718703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2" name="ïṣlîḑê"/>
            <p:cNvSpPr/>
            <p:nvPr/>
          </p:nvSpPr>
          <p:spPr bwMode="auto">
            <a:xfrm>
              <a:off x="6714788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3" name="îşlïḓè"/>
            <p:cNvSpPr/>
            <p:nvPr/>
          </p:nvSpPr>
          <p:spPr bwMode="auto">
            <a:xfrm>
              <a:off x="6714788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4" name="îṩļíḋê"/>
            <p:cNvSpPr/>
            <p:nvPr/>
          </p:nvSpPr>
          <p:spPr bwMode="auto">
            <a:xfrm>
              <a:off x="6757857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5" name="íṣlïḋè"/>
            <p:cNvSpPr/>
            <p:nvPr/>
          </p:nvSpPr>
          <p:spPr bwMode="auto">
            <a:xfrm>
              <a:off x="6752963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6" name="ïṩľiďè"/>
            <p:cNvSpPr/>
            <p:nvPr/>
          </p:nvSpPr>
          <p:spPr bwMode="auto">
            <a:xfrm>
              <a:off x="6752963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7" name="işlîḋê"/>
            <p:cNvSpPr/>
            <p:nvPr/>
          </p:nvSpPr>
          <p:spPr bwMode="auto">
            <a:xfrm>
              <a:off x="6796032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8" name="í$ḷîďé"/>
            <p:cNvSpPr/>
            <p:nvPr/>
          </p:nvSpPr>
          <p:spPr bwMode="auto">
            <a:xfrm>
              <a:off x="6792117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9" name="iṩḻîḋé"/>
            <p:cNvSpPr/>
            <p:nvPr/>
          </p:nvSpPr>
          <p:spPr bwMode="auto">
            <a:xfrm>
              <a:off x="6792117" y="2765380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0" name="íşļiḑê"/>
            <p:cNvSpPr/>
            <p:nvPr/>
          </p:nvSpPr>
          <p:spPr bwMode="auto">
            <a:xfrm>
              <a:off x="6835186" y="2769295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1" name="íSlïḓe"/>
            <p:cNvSpPr/>
            <p:nvPr/>
          </p:nvSpPr>
          <p:spPr bwMode="auto">
            <a:xfrm>
              <a:off x="6830291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2" name="íṩ1ïḑê"/>
            <p:cNvSpPr/>
            <p:nvPr/>
          </p:nvSpPr>
          <p:spPr bwMode="auto">
            <a:xfrm>
              <a:off x="6830291" y="2765380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3" name="iş1îde"/>
            <p:cNvSpPr/>
            <p:nvPr/>
          </p:nvSpPr>
          <p:spPr bwMode="auto">
            <a:xfrm>
              <a:off x="6873361" y="2731120"/>
              <a:ext cx="30344" cy="68519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4" name="íṣḷîḓê"/>
            <p:cNvSpPr/>
            <p:nvPr/>
          </p:nvSpPr>
          <p:spPr bwMode="auto">
            <a:xfrm>
              <a:off x="6869445" y="2727205"/>
              <a:ext cx="38175" cy="77329"/>
            </a:xfrm>
            <a:custGeom>
              <a:avLst/>
              <a:gdLst>
                <a:gd name="T0" fmla="*/ 31 w 39"/>
                <a:gd name="T1" fmla="*/ 8 h 79"/>
                <a:gd name="T2" fmla="*/ 31 w 39"/>
                <a:gd name="T3" fmla="*/ 39 h 79"/>
                <a:gd name="T4" fmla="*/ 31 w 39"/>
                <a:gd name="T5" fmla="*/ 70 h 79"/>
                <a:gd name="T6" fmla="*/ 8 w 39"/>
                <a:gd name="T7" fmla="*/ 70 h 79"/>
                <a:gd name="T8" fmla="*/ 8 w 39"/>
                <a:gd name="T9" fmla="*/ 39 h 79"/>
                <a:gd name="T10" fmla="*/ 8 w 39"/>
                <a:gd name="T11" fmla="*/ 8 h 79"/>
                <a:gd name="T12" fmla="*/ 31 w 39"/>
                <a:gd name="T13" fmla="*/ 8 h 79"/>
                <a:gd name="T14" fmla="*/ 39 w 39"/>
                <a:gd name="T15" fmla="*/ 0 h 79"/>
                <a:gd name="T16" fmla="*/ 0 w 39"/>
                <a:gd name="T17" fmla="*/ 0 h 79"/>
                <a:gd name="T18" fmla="*/ 0 w 39"/>
                <a:gd name="T19" fmla="*/ 39 h 79"/>
                <a:gd name="T20" fmla="*/ 0 w 39"/>
                <a:gd name="T21" fmla="*/ 79 h 79"/>
                <a:gd name="T22" fmla="*/ 39 w 39"/>
                <a:gd name="T23" fmla="*/ 79 h 79"/>
                <a:gd name="T24" fmla="*/ 39 w 39"/>
                <a:gd name="T25" fmla="*/ 39 h 79"/>
                <a:gd name="T26" fmla="*/ 39 w 39"/>
                <a:gd name="T27" fmla="*/ 0 h 79"/>
                <a:gd name="T28" fmla="*/ 39 w 39"/>
                <a:gd name="T2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79">
                  <a:moveTo>
                    <a:pt x="31" y="8"/>
                  </a:moveTo>
                  <a:lnTo>
                    <a:pt x="31" y="39"/>
                  </a:lnTo>
                  <a:lnTo>
                    <a:pt x="31" y="70"/>
                  </a:lnTo>
                  <a:lnTo>
                    <a:pt x="8" y="70"/>
                  </a:lnTo>
                  <a:lnTo>
                    <a:pt x="8" y="39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79"/>
                  </a:lnTo>
                  <a:lnTo>
                    <a:pt x="39" y="7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5" name="î$lïḓê"/>
            <p:cNvSpPr/>
            <p:nvPr/>
          </p:nvSpPr>
          <p:spPr bwMode="auto">
            <a:xfrm>
              <a:off x="6869445" y="2727205"/>
              <a:ext cx="38175" cy="77329"/>
            </a:xfrm>
            <a:custGeom>
              <a:avLst/>
              <a:gdLst>
                <a:gd name="T0" fmla="*/ 31 w 39"/>
                <a:gd name="T1" fmla="*/ 8 h 79"/>
                <a:gd name="T2" fmla="*/ 31 w 39"/>
                <a:gd name="T3" fmla="*/ 39 h 79"/>
                <a:gd name="T4" fmla="*/ 31 w 39"/>
                <a:gd name="T5" fmla="*/ 70 h 79"/>
                <a:gd name="T6" fmla="*/ 8 w 39"/>
                <a:gd name="T7" fmla="*/ 70 h 79"/>
                <a:gd name="T8" fmla="*/ 8 w 39"/>
                <a:gd name="T9" fmla="*/ 39 h 79"/>
                <a:gd name="T10" fmla="*/ 8 w 39"/>
                <a:gd name="T11" fmla="*/ 8 h 79"/>
                <a:gd name="T12" fmla="*/ 31 w 39"/>
                <a:gd name="T13" fmla="*/ 8 h 79"/>
                <a:gd name="T14" fmla="*/ 39 w 39"/>
                <a:gd name="T15" fmla="*/ 0 h 79"/>
                <a:gd name="T16" fmla="*/ 0 w 39"/>
                <a:gd name="T17" fmla="*/ 0 h 79"/>
                <a:gd name="T18" fmla="*/ 0 w 39"/>
                <a:gd name="T19" fmla="*/ 39 h 79"/>
                <a:gd name="T20" fmla="*/ 0 w 39"/>
                <a:gd name="T21" fmla="*/ 79 h 79"/>
                <a:gd name="T22" fmla="*/ 39 w 39"/>
                <a:gd name="T23" fmla="*/ 79 h 79"/>
                <a:gd name="T24" fmla="*/ 39 w 39"/>
                <a:gd name="T25" fmla="*/ 39 h 79"/>
                <a:gd name="T26" fmla="*/ 39 w 39"/>
                <a:gd name="T27" fmla="*/ 0 h 79"/>
                <a:gd name="T28" fmla="*/ 39 w 39"/>
                <a:gd name="T2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79">
                  <a:moveTo>
                    <a:pt x="31" y="8"/>
                  </a:moveTo>
                  <a:lnTo>
                    <a:pt x="31" y="39"/>
                  </a:lnTo>
                  <a:lnTo>
                    <a:pt x="31" y="70"/>
                  </a:lnTo>
                  <a:lnTo>
                    <a:pt x="8" y="70"/>
                  </a:lnTo>
                  <a:lnTo>
                    <a:pt x="8" y="39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79"/>
                  </a:lnTo>
                  <a:lnTo>
                    <a:pt x="39" y="7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6" name="ï$ľídè"/>
            <p:cNvSpPr/>
            <p:nvPr/>
          </p:nvSpPr>
          <p:spPr bwMode="auto">
            <a:xfrm>
              <a:off x="6911536" y="2769295"/>
              <a:ext cx="33281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7" name="îṡľîḋè"/>
            <p:cNvSpPr/>
            <p:nvPr/>
          </p:nvSpPr>
          <p:spPr bwMode="auto">
            <a:xfrm>
              <a:off x="6907620" y="2765380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8" name="îśḻiḑè"/>
            <p:cNvSpPr/>
            <p:nvPr/>
          </p:nvSpPr>
          <p:spPr bwMode="auto">
            <a:xfrm>
              <a:off x="6907620" y="2765380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9" name="íšḷíḓê"/>
            <p:cNvSpPr/>
            <p:nvPr/>
          </p:nvSpPr>
          <p:spPr bwMode="auto">
            <a:xfrm>
              <a:off x="6523913" y="2808449"/>
              <a:ext cx="107673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0" name="išlíḍé"/>
            <p:cNvSpPr/>
            <p:nvPr/>
          </p:nvSpPr>
          <p:spPr bwMode="auto">
            <a:xfrm>
              <a:off x="6519019" y="2804534"/>
              <a:ext cx="116483" cy="38175"/>
            </a:xfrm>
            <a:custGeom>
              <a:avLst/>
              <a:gdLst>
                <a:gd name="T0" fmla="*/ 111 w 119"/>
                <a:gd name="T1" fmla="*/ 8 h 39"/>
                <a:gd name="T2" fmla="*/ 111 w 119"/>
                <a:gd name="T3" fmla="*/ 31 h 39"/>
                <a:gd name="T4" fmla="*/ 79 w 119"/>
                <a:gd name="T5" fmla="*/ 31 h 39"/>
                <a:gd name="T6" fmla="*/ 40 w 119"/>
                <a:gd name="T7" fmla="*/ 31 h 39"/>
                <a:gd name="T8" fmla="*/ 9 w 119"/>
                <a:gd name="T9" fmla="*/ 31 h 39"/>
                <a:gd name="T10" fmla="*/ 9 w 119"/>
                <a:gd name="T11" fmla="*/ 8 h 39"/>
                <a:gd name="T12" fmla="*/ 40 w 119"/>
                <a:gd name="T13" fmla="*/ 8 h 39"/>
                <a:gd name="T14" fmla="*/ 79 w 119"/>
                <a:gd name="T15" fmla="*/ 8 h 39"/>
                <a:gd name="T16" fmla="*/ 111 w 119"/>
                <a:gd name="T17" fmla="*/ 8 h 39"/>
                <a:gd name="T18" fmla="*/ 119 w 119"/>
                <a:gd name="T19" fmla="*/ 0 h 39"/>
                <a:gd name="T20" fmla="*/ 79 w 119"/>
                <a:gd name="T21" fmla="*/ 0 h 39"/>
                <a:gd name="T22" fmla="*/ 40 w 119"/>
                <a:gd name="T23" fmla="*/ 0 h 39"/>
                <a:gd name="T24" fmla="*/ 0 w 119"/>
                <a:gd name="T25" fmla="*/ 0 h 39"/>
                <a:gd name="T26" fmla="*/ 0 w 119"/>
                <a:gd name="T27" fmla="*/ 39 h 39"/>
                <a:gd name="T28" fmla="*/ 40 w 119"/>
                <a:gd name="T29" fmla="*/ 39 h 39"/>
                <a:gd name="T30" fmla="*/ 79 w 119"/>
                <a:gd name="T31" fmla="*/ 39 h 39"/>
                <a:gd name="T32" fmla="*/ 119 w 119"/>
                <a:gd name="T33" fmla="*/ 39 h 39"/>
                <a:gd name="T34" fmla="*/ 119 w 119"/>
                <a:gd name="T35" fmla="*/ 0 h 39"/>
                <a:gd name="T36" fmla="*/ 119 w 119"/>
                <a:gd name="T3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39">
                  <a:moveTo>
                    <a:pt x="111" y="8"/>
                  </a:moveTo>
                  <a:lnTo>
                    <a:pt x="111" y="31"/>
                  </a:lnTo>
                  <a:lnTo>
                    <a:pt x="79" y="31"/>
                  </a:lnTo>
                  <a:lnTo>
                    <a:pt x="40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40" y="8"/>
                  </a:lnTo>
                  <a:lnTo>
                    <a:pt x="79" y="8"/>
                  </a:lnTo>
                  <a:lnTo>
                    <a:pt x="111" y="8"/>
                  </a:lnTo>
                  <a:close/>
                  <a:moveTo>
                    <a:pt x="119" y="0"/>
                  </a:moveTo>
                  <a:lnTo>
                    <a:pt x="79" y="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79" y="39"/>
                  </a:lnTo>
                  <a:lnTo>
                    <a:pt x="119" y="39"/>
                  </a:lnTo>
                  <a:lnTo>
                    <a:pt x="119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1" name="ïṥḷidè"/>
            <p:cNvSpPr/>
            <p:nvPr/>
          </p:nvSpPr>
          <p:spPr bwMode="auto">
            <a:xfrm>
              <a:off x="6519019" y="2804534"/>
              <a:ext cx="116483" cy="38175"/>
            </a:xfrm>
            <a:custGeom>
              <a:avLst/>
              <a:gdLst>
                <a:gd name="T0" fmla="*/ 111 w 119"/>
                <a:gd name="T1" fmla="*/ 8 h 39"/>
                <a:gd name="T2" fmla="*/ 111 w 119"/>
                <a:gd name="T3" fmla="*/ 31 h 39"/>
                <a:gd name="T4" fmla="*/ 79 w 119"/>
                <a:gd name="T5" fmla="*/ 31 h 39"/>
                <a:gd name="T6" fmla="*/ 40 w 119"/>
                <a:gd name="T7" fmla="*/ 31 h 39"/>
                <a:gd name="T8" fmla="*/ 9 w 119"/>
                <a:gd name="T9" fmla="*/ 31 h 39"/>
                <a:gd name="T10" fmla="*/ 9 w 119"/>
                <a:gd name="T11" fmla="*/ 8 h 39"/>
                <a:gd name="T12" fmla="*/ 40 w 119"/>
                <a:gd name="T13" fmla="*/ 8 h 39"/>
                <a:gd name="T14" fmla="*/ 79 w 119"/>
                <a:gd name="T15" fmla="*/ 8 h 39"/>
                <a:gd name="T16" fmla="*/ 111 w 119"/>
                <a:gd name="T17" fmla="*/ 8 h 39"/>
                <a:gd name="T18" fmla="*/ 119 w 119"/>
                <a:gd name="T19" fmla="*/ 0 h 39"/>
                <a:gd name="T20" fmla="*/ 79 w 119"/>
                <a:gd name="T21" fmla="*/ 0 h 39"/>
                <a:gd name="T22" fmla="*/ 40 w 119"/>
                <a:gd name="T23" fmla="*/ 0 h 39"/>
                <a:gd name="T24" fmla="*/ 0 w 119"/>
                <a:gd name="T25" fmla="*/ 0 h 39"/>
                <a:gd name="T26" fmla="*/ 0 w 119"/>
                <a:gd name="T27" fmla="*/ 39 h 39"/>
                <a:gd name="T28" fmla="*/ 40 w 119"/>
                <a:gd name="T29" fmla="*/ 39 h 39"/>
                <a:gd name="T30" fmla="*/ 79 w 119"/>
                <a:gd name="T31" fmla="*/ 39 h 39"/>
                <a:gd name="T32" fmla="*/ 119 w 119"/>
                <a:gd name="T33" fmla="*/ 39 h 39"/>
                <a:gd name="T34" fmla="*/ 119 w 119"/>
                <a:gd name="T35" fmla="*/ 0 h 39"/>
                <a:gd name="T36" fmla="*/ 119 w 119"/>
                <a:gd name="T3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39">
                  <a:moveTo>
                    <a:pt x="111" y="8"/>
                  </a:moveTo>
                  <a:lnTo>
                    <a:pt x="111" y="31"/>
                  </a:lnTo>
                  <a:lnTo>
                    <a:pt x="79" y="31"/>
                  </a:lnTo>
                  <a:lnTo>
                    <a:pt x="40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40" y="8"/>
                  </a:lnTo>
                  <a:lnTo>
                    <a:pt x="79" y="8"/>
                  </a:lnTo>
                  <a:lnTo>
                    <a:pt x="111" y="8"/>
                  </a:lnTo>
                  <a:moveTo>
                    <a:pt x="119" y="0"/>
                  </a:moveTo>
                  <a:lnTo>
                    <a:pt x="79" y="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79" y="39"/>
                  </a:lnTo>
                  <a:lnTo>
                    <a:pt x="119" y="39"/>
                  </a:lnTo>
                  <a:lnTo>
                    <a:pt x="119" y="0"/>
                  </a:lnTo>
                  <a:lnTo>
                    <a:pt x="1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2" name="íŝḷïďé"/>
            <p:cNvSpPr/>
            <p:nvPr/>
          </p:nvSpPr>
          <p:spPr bwMode="auto">
            <a:xfrm>
              <a:off x="6639417" y="2808449"/>
              <a:ext cx="32302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3" name="îŝľídè"/>
            <p:cNvSpPr/>
            <p:nvPr/>
          </p:nvSpPr>
          <p:spPr bwMode="auto">
            <a:xfrm>
              <a:off x="6635501" y="2804534"/>
              <a:ext cx="40133" cy="38175"/>
            </a:xfrm>
            <a:custGeom>
              <a:avLst/>
              <a:gdLst>
                <a:gd name="T0" fmla="*/ 33 w 41"/>
                <a:gd name="T1" fmla="*/ 8 h 39"/>
                <a:gd name="T2" fmla="*/ 33 w 41"/>
                <a:gd name="T3" fmla="*/ 31 h 39"/>
                <a:gd name="T4" fmla="*/ 8 w 41"/>
                <a:gd name="T5" fmla="*/ 31 h 39"/>
                <a:gd name="T6" fmla="*/ 8 w 41"/>
                <a:gd name="T7" fmla="*/ 8 h 39"/>
                <a:gd name="T8" fmla="*/ 33 w 41"/>
                <a:gd name="T9" fmla="*/ 8 h 39"/>
                <a:gd name="T10" fmla="*/ 41 w 41"/>
                <a:gd name="T11" fmla="*/ 0 h 39"/>
                <a:gd name="T12" fmla="*/ 0 w 41"/>
                <a:gd name="T13" fmla="*/ 0 h 39"/>
                <a:gd name="T14" fmla="*/ 0 w 41"/>
                <a:gd name="T15" fmla="*/ 39 h 39"/>
                <a:gd name="T16" fmla="*/ 41 w 41"/>
                <a:gd name="T17" fmla="*/ 39 h 39"/>
                <a:gd name="T18" fmla="*/ 41 w 41"/>
                <a:gd name="T19" fmla="*/ 0 h 39"/>
                <a:gd name="T20" fmla="*/ 41 w 41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9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close/>
                  <a:moveTo>
                    <a:pt x="41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4" name="ïṩļïḍê"/>
            <p:cNvSpPr/>
            <p:nvPr/>
          </p:nvSpPr>
          <p:spPr bwMode="auto">
            <a:xfrm>
              <a:off x="6635501" y="2804534"/>
              <a:ext cx="40133" cy="38175"/>
            </a:xfrm>
            <a:custGeom>
              <a:avLst/>
              <a:gdLst>
                <a:gd name="T0" fmla="*/ 33 w 41"/>
                <a:gd name="T1" fmla="*/ 8 h 39"/>
                <a:gd name="T2" fmla="*/ 33 w 41"/>
                <a:gd name="T3" fmla="*/ 31 h 39"/>
                <a:gd name="T4" fmla="*/ 8 w 41"/>
                <a:gd name="T5" fmla="*/ 31 h 39"/>
                <a:gd name="T6" fmla="*/ 8 w 41"/>
                <a:gd name="T7" fmla="*/ 8 h 39"/>
                <a:gd name="T8" fmla="*/ 33 w 41"/>
                <a:gd name="T9" fmla="*/ 8 h 39"/>
                <a:gd name="T10" fmla="*/ 41 w 41"/>
                <a:gd name="T11" fmla="*/ 0 h 39"/>
                <a:gd name="T12" fmla="*/ 0 w 41"/>
                <a:gd name="T13" fmla="*/ 0 h 39"/>
                <a:gd name="T14" fmla="*/ 0 w 41"/>
                <a:gd name="T15" fmla="*/ 39 h 39"/>
                <a:gd name="T16" fmla="*/ 41 w 41"/>
                <a:gd name="T17" fmla="*/ 39 h 39"/>
                <a:gd name="T18" fmla="*/ 41 w 41"/>
                <a:gd name="T19" fmla="*/ 0 h 39"/>
                <a:gd name="T20" fmla="*/ 41 w 41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9">
                  <a:moveTo>
                    <a:pt x="33" y="8"/>
                  </a:moveTo>
                  <a:lnTo>
                    <a:pt x="33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3" y="8"/>
                  </a:lnTo>
                  <a:moveTo>
                    <a:pt x="41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1" y="39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5" name="iśľíḋè"/>
            <p:cNvSpPr/>
            <p:nvPr/>
          </p:nvSpPr>
          <p:spPr bwMode="auto">
            <a:xfrm>
              <a:off x="6680528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6" name="i$ḻïḑé"/>
            <p:cNvSpPr/>
            <p:nvPr/>
          </p:nvSpPr>
          <p:spPr bwMode="auto">
            <a:xfrm>
              <a:off x="6675634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7" name="îṩlîḑê"/>
            <p:cNvSpPr/>
            <p:nvPr/>
          </p:nvSpPr>
          <p:spPr bwMode="auto">
            <a:xfrm>
              <a:off x="6675634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8" name="îṥḻiḓe"/>
            <p:cNvSpPr/>
            <p:nvPr/>
          </p:nvSpPr>
          <p:spPr bwMode="auto">
            <a:xfrm>
              <a:off x="6718703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9" name="íṧḷïḍê"/>
            <p:cNvSpPr/>
            <p:nvPr/>
          </p:nvSpPr>
          <p:spPr bwMode="auto">
            <a:xfrm>
              <a:off x="6714788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0" name="ïSlïďé"/>
            <p:cNvSpPr/>
            <p:nvPr/>
          </p:nvSpPr>
          <p:spPr bwMode="auto">
            <a:xfrm>
              <a:off x="6714788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1" name="ïşľîďé"/>
            <p:cNvSpPr/>
            <p:nvPr/>
          </p:nvSpPr>
          <p:spPr bwMode="auto">
            <a:xfrm>
              <a:off x="6757857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2" name="ïṧ1îḑé"/>
            <p:cNvSpPr/>
            <p:nvPr/>
          </p:nvSpPr>
          <p:spPr bwMode="auto">
            <a:xfrm>
              <a:off x="6752963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3" name="iṡḻîḋê"/>
            <p:cNvSpPr/>
            <p:nvPr/>
          </p:nvSpPr>
          <p:spPr bwMode="auto">
            <a:xfrm>
              <a:off x="6752963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4" name="ïSļíďè"/>
            <p:cNvSpPr/>
            <p:nvPr/>
          </p:nvSpPr>
          <p:spPr bwMode="auto">
            <a:xfrm>
              <a:off x="6796032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5" name="ísḷiďé"/>
            <p:cNvSpPr/>
            <p:nvPr/>
          </p:nvSpPr>
          <p:spPr bwMode="auto">
            <a:xfrm>
              <a:off x="6792117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6" name="íṧľîḓé"/>
            <p:cNvSpPr/>
            <p:nvPr/>
          </p:nvSpPr>
          <p:spPr bwMode="auto">
            <a:xfrm>
              <a:off x="6792117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7" name="íSḷiḋe"/>
            <p:cNvSpPr/>
            <p:nvPr/>
          </p:nvSpPr>
          <p:spPr bwMode="auto">
            <a:xfrm>
              <a:off x="6835186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8" name="iṧ1iḓe"/>
            <p:cNvSpPr/>
            <p:nvPr/>
          </p:nvSpPr>
          <p:spPr bwMode="auto">
            <a:xfrm>
              <a:off x="6830291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9" name="iśḷídê"/>
            <p:cNvSpPr/>
            <p:nvPr/>
          </p:nvSpPr>
          <p:spPr bwMode="auto">
            <a:xfrm>
              <a:off x="6830291" y="280453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0" name="iṥḻidé"/>
            <p:cNvSpPr/>
            <p:nvPr/>
          </p:nvSpPr>
          <p:spPr bwMode="auto">
            <a:xfrm>
              <a:off x="6873361" y="2808449"/>
              <a:ext cx="30344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1" name="ïŝḷíḋê"/>
            <p:cNvSpPr/>
            <p:nvPr/>
          </p:nvSpPr>
          <p:spPr bwMode="auto">
            <a:xfrm>
              <a:off x="6869445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2" name="iṥļiḋè"/>
            <p:cNvSpPr/>
            <p:nvPr/>
          </p:nvSpPr>
          <p:spPr bwMode="auto">
            <a:xfrm>
              <a:off x="6869445" y="280453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3" name="iṣḷíḍe"/>
            <p:cNvSpPr/>
            <p:nvPr/>
          </p:nvSpPr>
          <p:spPr bwMode="auto">
            <a:xfrm>
              <a:off x="6911536" y="2808449"/>
              <a:ext cx="33281" cy="30344"/>
            </a:xfrm>
            <a:prstGeom prst="rect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4" name="í$ľîdé"/>
            <p:cNvSpPr/>
            <p:nvPr/>
          </p:nvSpPr>
          <p:spPr bwMode="auto">
            <a:xfrm>
              <a:off x="6907620" y="2804534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5" name="ïSḷíḍe"/>
            <p:cNvSpPr/>
            <p:nvPr/>
          </p:nvSpPr>
          <p:spPr bwMode="auto">
            <a:xfrm>
              <a:off x="6907620" y="2804534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6" name="îṡḻïḋé"/>
            <p:cNvSpPr/>
            <p:nvPr/>
          </p:nvSpPr>
          <p:spPr bwMode="auto">
            <a:xfrm>
              <a:off x="5409008" y="2550034"/>
              <a:ext cx="443417" cy="441460"/>
            </a:xfrm>
            <a:custGeom>
              <a:avLst/>
              <a:gdLst>
                <a:gd name="T0" fmla="*/ 0 w 453"/>
                <a:gd name="T1" fmla="*/ 197 h 451"/>
                <a:gd name="T2" fmla="*/ 197 w 453"/>
                <a:gd name="T3" fmla="*/ 0 h 451"/>
                <a:gd name="T4" fmla="*/ 453 w 453"/>
                <a:gd name="T5" fmla="*/ 255 h 451"/>
                <a:gd name="T6" fmla="*/ 256 w 453"/>
                <a:gd name="T7" fmla="*/ 451 h 451"/>
                <a:gd name="T8" fmla="*/ 0 w 453"/>
                <a:gd name="T9" fmla="*/ 19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51">
                  <a:moveTo>
                    <a:pt x="0" y="197"/>
                  </a:moveTo>
                  <a:lnTo>
                    <a:pt x="197" y="0"/>
                  </a:lnTo>
                  <a:lnTo>
                    <a:pt x="453" y="255"/>
                  </a:lnTo>
                  <a:lnTo>
                    <a:pt x="256" y="451"/>
                  </a:lnTo>
                  <a:lnTo>
                    <a:pt x="0" y="197"/>
                  </a:ln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337" name="iṥļide"/>
            <p:cNvSpPr/>
            <p:nvPr/>
          </p:nvSpPr>
          <p:spPr bwMode="auto">
            <a:xfrm>
              <a:off x="5630227" y="2771253"/>
              <a:ext cx="154658" cy="152700"/>
            </a:xfrm>
            <a:custGeom>
              <a:avLst/>
              <a:gdLst>
                <a:gd name="T0" fmla="*/ 0 w 158"/>
                <a:gd name="T1" fmla="*/ 144 h 156"/>
                <a:gd name="T2" fmla="*/ 144 w 158"/>
                <a:gd name="T3" fmla="*/ 0 h 156"/>
                <a:gd name="T4" fmla="*/ 158 w 158"/>
                <a:gd name="T5" fmla="*/ 13 h 156"/>
                <a:gd name="T6" fmla="*/ 15 w 158"/>
                <a:gd name="T7" fmla="*/ 156 h 156"/>
                <a:gd name="T8" fmla="*/ 0 w 158"/>
                <a:gd name="T9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6">
                  <a:moveTo>
                    <a:pt x="0" y="144"/>
                  </a:moveTo>
                  <a:lnTo>
                    <a:pt x="144" y="0"/>
                  </a:lnTo>
                  <a:lnTo>
                    <a:pt x="158" y="13"/>
                  </a:lnTo>
                  <a:lnTo>
                    <a:pt x="15" y="156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8" name="íṧ1íḋè"/>
            <p:cNvSpPr/>
            <p:nvPr/>
          </p:nvSpPr>
          <p:spPr bwMode="auto">
            <a:xfrm>
              <a:off x="5626312" y="2736993"/>
              <a:ext cx="124313" cy="126272"/>
            </a:xfrm>
            <a:custGeom>
              <a:avLst/>
              <a:gdLst>
                <a:gd name="T0" fmla="*/ 0 w 127"/>
                <a:gd name="T1" fmla="*/ 114 h 129"/>
                <a:gd name="T2" fmla="*/ 115 w 127"/>
                <a:gd name="T3" fmla="*/ 0 h 129"/>
                <a:gd name="T4" fmla="*/ 127 w 127"/>
                <a:gd name="T5" fmla="*/ 15 h 129"/>
                <a:gd name="T6" fmla="*/ 15 w 127"/>
                <a:gd name="T7" fmla="*/ 129 h 129"/>
                <a:gd name="T8" fmla="*/ 0 w 127"/>
                <a:gd name="T9" fmla="*/ 1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9">
                  <a:moveTo>
                    <a:pt x="0" y="114"/>
                  </a:moveTo>
                  <a:lnTo>
                    <a:pt x="115" y="0"/>
                  </a:lnTo>
                  <a:lnTo>
                    <a:pt x="127" y="15"/>
                  </a:lnTo>
                  <a:lnTo>
                    <a:pt x="15" y="129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9" name="iŝ1ïḑê"/>
            <p:cNvSpPr/>
            <p:nvPr/>
          </p:nvSpPr>
          <p:spPr bwMode="auto">
            <a:xfrm>
              <a:off x="5563666" y="2704692"/>
              <a:ext cx="154658" cy="154658"/>
            </a:xfrm>
            <a:custGeom>
              <a:avLst/>
              <a:gdLst>
                <a:gd name="T0" fmla="*/ 0 w 158"/>
                <a:gd name="T1" fmla="*/ 143 h 158"/>
                <a:gd name="T2" fmla="*/ 143 w 158"/>
                <a:gd name="T3" fmla="*/ 0 h 158"/>
                <a:gd name="T4" fmla="*/ 158 w 158"/>
                <a:gd name="T5" fmla="*/ 12 h 158"/>
                <a:gd name="T6" fmla="*/ 14 w 158"/>
                <a:gd name="T7" fmla="*/ 158 h 158"/>
                <a:gd name="T8" fmla="*/ 0 w 158"/>
                <a:gd name="T9" fmla="*/ 14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58">
                  <a:moveTo>
                    <a:pt x="0" y="143"/>
                  </a:moveTo>
                  <a:lnTo>
                    <a:pt x="143" y="0"/>
                  </a:lnTo>
                  <a:lnTo>
                    <a:pt x="158" y="12"/>
                  </a:lnTo>
                  <a:lnTo>
                    <a:pt x="14" y="158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0" name="íṡḷiḑe"/>
            <p:cNvSpPr/>
            <p:nvPr/>
          </p:nvSpPr>
          <p:spPr bwMode="auto">
            <a:xfrm>
              <a:off x="5559751" y="2672390"/>
              <a:ext cx="124313" cy="123335"/>
            </a:xfrm>
            <a:custGeom>
              <a:avLst/>
              <a:gdLst>
                <a:gd name="T0" fmla="*/ 0 w 127"/>
                <a:gd name="T1" fmla="*/ 112 h 126"/>
                <a:gd name="T2" fmla="*/ 114 w 127"/>
                <a:gd name="T3" fmla="*/ 0 h 126"/>
                <a:gd name="T4" fmla="*/ 127 w 127"/>
                <a:gd name="T5" fmla="*/ 12 h 126"/>
                <a:gd name="T6" fmla="*/ 14 w 127"/>
                <a:gd name="T7" fmla="*/ 126 h 126"/>
                <a:gd name="T8" fmla="*/ 0 w 127"/>
                <a:gd name="T9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6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4" y="12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1" name="iŝ1íḑê"/>
            <p:cNvSpPr/>
            <p:nvPr/>
          </p:nvSpPr>
          <p:spPr bwMode="auto">
            <a:xfrm>
              <a:off x="5925839" y="2795724"/>
              <a:ext cx="357278" cy="413073"/>
            </a:xfrm>
            <a:custGeom>
              <a:avLst/>
              <a:gdLst>
                <a:gd name="T0" fmla="*/ 0 w 365"/>
                <a:gd name="T1" fmla="*/ 75 h 422"/>
                <a:gd name="T2" fmla="*/ 268 w 365"/>
                <a:gd name="T3" fmla="*/ 0 h 422"/>
                <a:gd name="T4" fmla="*/ 365 w 365"/>
                <a:gd name="T5" fmla="*/ 347 h 422"/>
                <a:gd name="T6" fmla="*/ 100 w 365"/>
                <a:gd name="T7" fmla="*/ 422 h 422"/>
                <a:gd name="T8" fmla="*/ 0 w 365"/>
                <a:gd name="T9" fmla="*/ 75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22">
                  <a:moveTo>
                    <a:pt x="0" y="75"/>
                  </a:moveTo>
                  <a:lnTo>
                    <a:pt x="268" y="0"/>
                  </a:lnTo>
                  <a:lnTo>
                    <a:pt x="365" y="347"/>
                  </a:lnTo>
                  <a:lnTo>
                    <a:pt x="100" y="422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342" name="í$ľiḋê"/>
            <p:cNvSpPr/>
            <p:nvPr/>
          </p:nvSpPr>
          <p:spPr bwMode="auto">
            <a:xfrm>
              <a:off x="6037427" y="3070780"/>
              <a:ext cx="195769" cy="72435"/>
            </a:xfrm>
            <a:custGeom>
              <a:avLst/>
              <a:gdLst>
                <a:gd name="T0" fmla="*/ 0 w 200"/>
                <a:gd name="T1" fmla="*/ 56 h 74"/>
                <a:gd name="T2" fmla="*/ 195 w 200"/>
                <a:gd name="T3" fmla="*/ 0 h 74"/>
                <a:gd name="T4" fmla="*/ 200 w 200"/>
                <a:gd name="T5" fmla="*/ 18 h 74"/>
                <a:gd name="T6" fmla="*/ 4 w 200"/>
                <a:gd name="T7" fmla="*/ 74 h 74"/>
                <a:gd name="T8" fmla="*/ 0 w 200"/>
                <a:gd name="T9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74">
                  <a:moveTo>
                    <a:pt x="0" y="56"/>
                  </a:moveTo>
                  <a:lnTo>
                    <a:pt x="195" y="0"/>
                  </a:lnTo>
                  <a:lnTo>
                    <a:pt x="200" y="18"/>
                  </a:lnTo>
                  <a:lnTo>
                    <a:pt x="4" y="7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3" name="î$1ídè"/>
            <p:cNvSpPr/>
            <p:nvPr/>
          </p:nvSpPr>
          <p:spPr bwMode="auto">
            <a:xfrm>
              <a:off x="6063856" y="3025753"/>
              <a:ext cx="156615" cy="60688"/>
            </a:xfrm>
            <a:custGeom>
              <a:avLst/>
              <a:gdLst>
                <a:gd name="T0" fmla="*/ 0 w 160"/>
                <a:gd name="T1" fmla="*/ 43 h 62"/>
                <a:gd name="T2" fmla="*/ 154 w 160"/>
                <a:gd name="T3" fmla="*/ 0 h 62"/>
                <a:gd name="T4" fmla="*/ 160 w 160"/>
                <a:gd name="T5" fmla="*/ 19 h 62"/>
                <a:gd name="T6" fmla="*/ 4 w 160"/>
                <a:gd name="T7" fmla="*/ 62 h 62"/>
                <a:gd name="T8" fmla="*/ 0 w 160"/>
                <a:gd name="T9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62">
                  <a:moveTo>
                    <a:pt x="0" y="43"/>
                  </a:moveTo>
                  <a:lnTo>
                    <a:pt x="154" y="0"/>
                  </a:lnTo>
                  <a:lnTo>
                    <a:pt x="160" y="19"/>
                  </a:lnTo>
                  <a:lnTo>
                    <a:pt x="4" y="62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4" name="îṡḷíḋé"/>
            <p:cNvSpPr/>
            <p:nvPr/>
          </p:nvSpPr>
          <p:spPr bwMode="auto">
            <a:xfrm>
              <a:off x="6010998" y="2980726"/>
              <a:ext cx="195769" cy="71456"/>
            </a:xfrm>
            <a:custGeom>
              <a:avLst/>
              <a:gdLst>
                <a:gd name="T0" fmla="*/ 0 w 200"/>
                <a:gd name="T1" fmla="*/ 54 h 73"/>
                <a:gd name="T2" fmla="*/ 195 w 200"/>
                <a:gd name="T3" fmla="*/ 0 h 73"/>
                <a:gd name="T4" fmla="*/ 200 w 200"/>
                <a:gd name="T5" fmla="*/ 17 h 73"/>
                <a:gd name="T6" fmla="*/ 4 w 200"/>
                <a:gd name="T7" fmla="*/ 73 h 73"/>
                <a:gd name="T8" fmla="*/ 0 w 200"/>
                <a:gd name="T9" fmla="*/ 5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73">
                  <a:moveTo>
                    <a:pt x="0" y="54"/>
                  </a:moveTo>
                  <a:lnTo>
                    <a:pt x="195" y="0"/>
                  </a:lnTo>
                  <a:lnTo>
                    <a:pt x="200" y="17"/>
                  </a:lnTo>
                  <a:lnTo>
                    <a:pt x="4" y="7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5" name="išḷiḓê"/>
            <p:cNvSpPr/>
            <p:nvPr/>
          </p:nvSpPr>
          <p:spPr bwMode="auto">
            <a:xfrm>
              <a:off x="6037427" y="2933741"/>
              <a:ext cx="156615" cy="61668"/>
            </a:xfrm>
            <a:custGeom>
              <a:avLst/>
              <a:gdLst>
                <a:gd name="T0" fmla="*/ 0 w 160"/>
                <a:gd name="T1" fmla="*/ 44 h 63"/>
                <a:gd name="T2" fmla="*/ 156 w 160"/>
                <a:gd name="T3" fmla="*/ 0 h 63"/>
                <a:gd name="T4" fmla="*/ 160 w 160"/>
                <a:gd name="T5" fmla="*/ 19 h 63"/>
                <a:gd name="T6" fmla="*/ 6 w 160"/>
                <a:gd name="T7" fmla="*/ 63 h 63"/>
                <a:gd name="T8" fmla="*/ 0 w 160"/>
                <a:gd name="T9" fmla="*/ 4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63">
                  <a:moveTo>
                    <a:pt x="0" y="44"/>
                  </a:moveTo>
                  <a:lnTo>
                    <a:pt x="156" y="0"/>
                  </a:lnTo>
                  <a:lnTo>
                    <a:pt x="160" y="19"/>
                  </a:lnTo>
                  <a:lnTo>
                    <a:pt x="6" y="63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6" name="ïSḻídè"/>
            <p:cNvSpPr/>
            <p:nvPr/>
          </p:nvSpPr>
          <p:spPr bwMode="auto">
            <a:xfrm>
              <a:off x="4676833" y="3011071"/>
              <a:ext cx="439502" cy="406222"/>
            </a:xfrm>
            <a:custGeom>
              <a:avLst/>
              <a:gdLst>
                <a:gd name="T0" fmla="*/ 0 w 449"/>
                <a:gd name="T1" fmla="*/ 245 h 415"/>
                <a:gd name="T2" fmla="*/ 131 w 449"/>
                <a:gd name="T3" fmla="*/ 0 h 415"/>
                <a:gd name="T4" fmla="*/ 449 w 449"/>
                <a:gd name="T5" fmla="*/ 168 h 415"/>
                <a:gd name="T6" fmla="*/ 318 w 449"/>
                <a:gd name="T7" fmla="*/ 415 h 415"/>
                <a:gd name="T8" fmla="*/ 0 w 449"/>
                <a:gd name="T9" fmla="*/ 24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15">
                  <a:moveTo>
                    <a:pt x="0" y="245"/>
                  </a:moveTo>
                  <a:lnTo>
                    <a:pt x="131" y="0"/>
                  </a:lnTo>
                  <a:lnTo>
                    <a:pt x="449" y="168"/>
                  </a:lnTo>
                  <a:lnTo>
                    <a:pt x="318" y="415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7" name="iSliḋe"/>
            <p:cNvSpPr/>
            <p:nvPr/>
          </p:nvSpPr>
          <p:spPr bwMode="auto">
            <a:xfrm>
              <a:off x="4937206" y="3173559"/>
              <a:ext cx="109631" cy="183045"/>
            </a:xfrm>
            <a:custGeom>
              <a:avLst/>
              <a:gdLst>
                <a:gd name="T0" fmla="*/ 0 w 112"/>
                <a:gd name="T1" fmla="*/ 179 h 187"/>
                <a:gd name="T2" fmla="*/ 96 w 112"/>
                <a:gd name="T3" fmla="*/ 0 h 187"/>
                <a:gd name="T4" fmla="*/ 112 w 112"/>
                <a:gd name="T5" fmla="*/ 9 h 187"/>
                <a:gd name="T6" fmla="*/ 17 w 112"/>
                <a:gd name="T7" fmla="*/ 187 h 187"/>
                <a:gd name="T8" fmla="*/ 0 w 112"/>
                <a:gd name="T9" fmla="*/ 17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87">
                  <a:moveTo>
                    <a:pt x="0" y="179"/>
                  </a:moveTo>
                  <a:lnTo>
                    <a:pt x="96" y="0"/>
                  </a:lnTo>
                  <a:lnTo>
                    <a:pt x="112" y="9"/>
                  </a:lnTo>
                  <a:lnTo>
                    <a:pt x="17" y="187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8" name="işľídè"/>
            <p:cNvSpPr/>
            <p:nvPr/>
          </p:nvSpPr>
          <p:spPr bwMode="auto">
            <a:xfrm>
              <a:off x="4914692" y="3152025"/>
              <a:ext cx="92011" cy="145849"/>
            </a:xfrm>
            <a:custGeom>
              <a:avLst/>
              <a:gdLst>
                <a:gd name="T0" fmla="*/ 0 w 94"/>
                <a:gd name="T1" fmla="*/ 141 h 149"/>
                <a:gd name="T2" fmla="*/ 77 w 94"/>
                <a:gd name="T3" fmla="*/ 0 h 149"/>
                <a:gd name="T4" fmla="*/ 94 w 94"/>
                <a:gd name="T5" fmla="*/ 8 h 149"/>
                <a:gd name="T6" fmla="*/ 17 w 94"/>
                <a:gd name="T7" fmla="*/ 149 h 149"/>
                <a:gd name="T8" fmla="*/ 0 w 94"/>
                <a:gd name="T9" fmla="*/ 14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49">
                  <a:moveTo>
                    <a:pt x="0" y="141"/>
                  </a:moveTo>
                  <a:lnTo>
                    <a:pt x="77" y="0"/>
                  </a:lnTo>
                  <a:lnTo>
                    <a:pt x="94" y="8"/>
                  </a:lnTo>
                  <a:lnTo>
                    <a:pt x="17" y="149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9" name="îşľíḑè"/>
            <p:cNvSpPr/>
            <p:nvPr/>
          </p:nvSpPr>
          <p:spPr bwMode="auto">
            <a:xfrm>
              <a:off x="4854004" y="3129511"/>
              <a:ext cx="109631" cy="183045"/>
            </a:xfrm>
            <a:custGeom>
              <a:avLst/>
              <a:gdLst>
                <a:gd name="T0" fmla="*/ 0 w 112"/>
                <a:gd name="T1" fmla="*/ 178 h 187"/>
                <a:gd name="T2" fmla="*/ 95 w 112"/>
                <a:gd name="T3" fmla="*/ 0 h 187"/>
                <a:gd name="T4" fmla="*/ 112 w 112"/>
                <a:gd name="T5" fmla="*/ 8 h 187"/>
                <a:gd name="T6" fmla="*/ 16 w 112"/>
                <a:gd name="T7" fmla="*/ 187 h 187"/>
                <a:gd name="T8" fmla="*/ 0 w 112"/>
                <a:gd name="T9" fmla="*/ 17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87">
                  <a:moveTo>
                    <a:pt x="0" y="178"/>
                  </a:moveTo>
                  <a:lnTo>
                    <a:pt x="95" y="0"/>
                  </a:lnTo>
                  <a:lnTo>
                    <a:pt x="112" y="8"/>
                  </a:lnTo>
                  <a:lnTo>
                    <a:pt x="16" y="187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0" name="íšľíḍé"/>
            <p:cNvSpPr/>
            <p:nvPr/>
          </p:nvSpPr>
          <p:spPr bwMode="auto">
            <a:xfrm>
              <a:off x="4831490" y="3106998"/>
              <a:ext cx="91033" cy="145849"/>
            </a:xfrm>
            <a:custGeom>
              <a:avLst/>
              <a:gdLst>
                <a:gd name="T0" fmla="*/ 0 w 93"/>
                <a:gd name="T1" fmla="*/ 141 h 149"/>
                <a:gd name="T2" fmla="*/ 77 w 93"/>
                <a:gd name="T3" fmla="*/ 0 h 149"/>
                <a:gd name="T4" fmla="*/ 93 w 93"/>
                <a:gd name="T5" fmla="*/ 8 h 149"/>
                <a:gd name="T6" fmla="*/ 17 w 93"/>
                <a:gd name="T7" fmla="*/ 149 h 149"/>
                <a:gd name="T8" fmla="*/ 0 w 93"/>
                <a:gd name="T9" fmla="*/ 14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9">
                  <a:moveTo>
                    <a:pt x="0" y="141"/>
                  </a:moveTo>
                  <a:lnTo>
                    <a:pt x="77" y="0"/>
                  </a:lnTo>
                  <a:lnTo>
                    <a:pt x="93" y="8"/>
                  </a:lnTo>
                  <a:lnTo>
                    <a:pt x="17" y="149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1" name="isľîḍe"/>
            <p:cNvSpPr/>
            <p:nvPr/>
          </p:nvSpPr>
          <p:spPr bwMode="auto">
            <a:xfrm>
              <a:off x="6765688" y="3050225"/>
              <a:ext cx="422861" cy="371962"/>
            </a:xfrm>
            <a:custGeom>
              <a:avLst/>
              <a:gdLst>
                <a:gd name="T0" fmla="*/ 432 w 432"/>
                <a:gd name="T1" fmla="*/ 118 h 380"/>
                <a:gd name="T2" fmla="*/ 341 w 432"/>
                <a:gd name="T3" fmla="*/ 380 h 380"/>
                <a:gd name="T4" fmla="*/ 0 w 432"/>
                <a:gd name="T5" fmla="*/ 261 h 380"/>
                <a:gd name="T6" fmla="*/ 91 w 432"/>
                <a:gd name="T7" fmla="*/ 0 h 380"/>
                <a:gd name="T8" fmla="*/ 432 w 432"/>
                <a:gd name="T9" fmla="*/ 11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380">
                  <a:moveTo>
                    <a:pt x="432" y="118"/>
                  </a:moveTo>
                  <a:lnTo>
                    <a:pt x="341" y="380"/>
                  </a:lnTo>
                  <a:lnTo>
                    <a:pt x="0" y="261"/>
                  </a:lnTo>
                  <a:lnTo>
                    <a:pt x="91" y="0"/>
                  </a:lnTo>
                  <a:lnTo>
                    <a:pt x="432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2" name="ïś1îḋe"/>
            <p:cNvSpPr/>
            <p:nvPr/>
          </p:nvSpPr>
          <p:spPr bwMode="auto">
            <a:xfrm>
              <a:off x="6832249" y="3103083"/>
              <a:ext cx="84181" cy="192833"/>
            </a:xfrm>
            <a:custGeom>
              <a:avLst/>
              <a:gdLst>
                <a:gd name="T0" fmla="*/ 86 w 86"/>
                <a:gd name="T1" fmla="*/ 6 h 197"/>
                <a:gd name="T2" fmla="*/ 19 w 86"/>
                <a:gd name="T3" fmla="*/ 197 h 197"/>
                <a:gd name="T4" fmla="*/ 0 w 86"/>
                <a:gd name="T5" fmla="*/ 191 h 197"/>
                <a:gd name="T6" fmla="*/ 67 w 86"/>
                <a:gd name="T7" fmla="*/ 0 h 197"/>
                <a:gd name="T8" fmla="*/ 86 w 86"/>
                <a:gd name="T9" fmla="*/ 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97">
                  <a:moveTo>
                    <a:pt x="86" y="6"/>
                  </a:moveTo>
                  <a:lnTo>
                    <a:pt x="19" y="197"/>
                  </a:lnTo>
                  <a:lnTo>
                    <a:pt x="0" y="191"/>
                  </a:lnTo>
                  <a:lnTo>
                    <a:pt x="67" y="0"/>
                  </a:lnTo>
                  <a:lnTo>
                    <a:pt x="86" y="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3" name="iṩ1îḋè"/>
            <p:cNvSpPr/>
            <p:nvPr/>
          </p:nvSpPr>
          <p:spPr bwMode="auto">
            <a:xfrm>
              <a:off x="6877276" y="3157898"/>
              <a:ext cx="69498" cy="154658"/>
            </a:xfrm>
            <a:custGeom>
              <a:avLst/>
              <a:gdLst>
                <a:gd name="T0" fmla="*/ 71 w 71"/>
                <a:gd name="T1" fmla="*/ 6 h 158"/>
                <a:gd name="T2" fmla="*/ 19 w 71"/>
                <a:gd name="T3" fmla="*/ 158 h 158"/>
                <a:gd name="T4" fmla="*/ 0 w 71"/>
                <a:gd name="T5" fmla="*/ 151 h 158"/>
                <a:gd name="T6" fmla="*/ 54 w 71"/>
                <a:gd name="T7" fmla="*/ 0 h 158"/>
                <a:gd name="T8" fmla="*/ 71 w 71"/>
                <a:gd name="T9" fmla="*/ 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58">
                  <a:moveTo>
                    <a:pt x="71" y="6"/>
                  </a:moveTo>
                  <a:lnTo>
                    <a:pt x="19" y="158"/>
                  </a:lnTo>
                  <a:lnTo>
                    <a:pt x="0" y="151"/>
                  </a:lnTo>
                  <a:lnTo>
                    <a:pt x="54" y="0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4" name="iŝḷíḑé"/>
            <p:cNvSpPr/>
            <p:nvPr/>
          </p:nvSpPr>
          <p:spPr bwMode="auto">
            <a:xfrm>
              <a:off x="6922303" y="3135384"/>
              <a:ext cx="83202" cy="192833"/>
            </a:xfrm>
            <a:custGeom>
              <a:avLst/>
              <a:gdLst>
                <a:gd name="T0" fmla="*/ 85 w 85"/>
                <a:gd name="T1" fmla="*/ 6 h 197"/>
                <a:gd name="T2" fmla="*/ 19 w 85"/>
                <a:gd name="T3" fmla="*/ 197 h 197"/>
                <a:gd name="T4" fmla="*/ 0 w 85"/>
                <a:gd name="T5" fmla="*/ 191 h 197"/>
                <a:gd name="T6" fmla="*/ 66 w 85"/>
                <a:gd name="T7" fmla="*/ 0 h 197"/>
                <a:gd name="T8" fmla="*/ 85 w 85"/>
                <a:gd name="T9" fmla="*/ 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97">
                  <a:moveTo>
                    <a:pt x="85" y="6"/>
                  </a:moveTo>
                  <a:lnTo>
                    <a:pt x="19" y="197"/>
                  </a:lnTo>
                  <a:lnTo>
                    <a:pt x="0" y="191"/>
                  </a:lnTo>
                  <a:lnTo>
                    <a:pt x="66" y="0"/>
                  </a:lnTo>
                  <a:lnTo>
                    <a:pt x="85" y="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5" name="îṩļîďe"/>
            <p:cNvSpPr/>
            <p:nvPr/>
          </p:nvSpPr>
          <p:spPr bwMode="auto">
            <a:xfrm>
              <a:off x="6967330" y="3190199"/>
              <a:ext cx="68519" cy="152700"/>
            </a:xfrm>
            <a:custGeom>
              <a:avLst/>
              <a:gdLst>
                <a:gd name="T0" fmla="*/ 70 w 70"/>
                <a:gd name="T1" fmla="*/ 6 h 156"/>
                <a:gd name="T2" fmla="*/ 18 w 70"/>
                <a:gd name="T3" fmla="*/ 156 h 156"/>
                <a:gd name="T4" fmla="*/ 0 w 70"/>
                <a:gd name="T5" fmla="*/ 149 h 156"/>
                <a:gd name="T6" fmla="*/ 54 w 70"/>
                <a:gd name="T7" fmla="*/ 0 h 156"/>
                <a:gd name="T8" fmla="*/ 70 w 70"/>
                <a:gd name="T9" fmla="*/ 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56">
                  <a:moveTo>
                    <a:pt x="70" y="6"/>
                  </a:moveTo>
                  <a:lnTo>
                    <a:pt x="18" y="156"/>
                  </a:lnTo>
                  <a:lnTo>
                    <a:pt x="0" y="149"/>
                  </a:lnTo>
                  <a:lnTo>
                    <a:pt x="54" y="0"/>
                  </a:lnTo>
                  <a:lnTo>
                    <a:pt x="70" y="6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6" name="iṥḷíde"/>
            <p:cNvSpPr/>
            <p:nvPr/>
          </p:nvSpPr>
          <p:spPr bwMode="auto">
            <a:xfrm>
              <a:off x="6001210" y="2507944"/>
              <a:ext cx="40133" cy="52858"/>
            </a:xfrm>
            <a:custGeom>
              <a:avLst/>
              <a:gdLst>
                <a:gd name="T0" fmla="*/ 4 w 20"/>
                <a:gd name="T1" fmla="*/ 24 h 26"/>
                <a:gd name="T2" fmla="*/ 4 w 20"/>
                <a:gd name="T3" fmla="*/ 24 h 26"/>
                <a:gd name="T4" fmla="*/ 1 w 20"/>
                <a:gd name="T5" fmla="*/ 15 h 26"/>
                <a:gd name="T6" fmla="*/ 7 w 20"/>
                <a:gd name="T7" fmla="*/ 4 h 26"/>
                <a:gd name="T8" fmla="*/ 16 w 20"/>
                <a:gd name="T9" fmla="*/ 2 h 26"/>
                <a:gd name="T10" fmla="*/ 16 w 20"/>
                <a:gd name="T11" fmla="*/ 2 h 26"/>
                <a:gd name="T12" fmla="*/ 18 w 20"/>
                <a:gd name="T13" fmla="*/ 10 h 26"/>
                <a:gd name="T14" fmla="*/ 13 w 20"/>
                <a:gd name="T15" fmla="*/ 21 h 26"/>
                <a:gd name="T16" fmla="*/ 4 w 20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6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1" y="22"/>
                    <a:pt x="0" y="18"/>
                    <a:pt x="1" y="1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12" y="0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3"/>
                    <a:pt x="20" y="7"/>
                    <a:pt x="18" y="1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4"/>
                    <a:pt x="8" y="26"/>
                    <a:pt x="4" y="24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7" name="îṩļíḑê"/>
            <p:cNvSpPr/>
            <p:nvPr/>
          </p:nvSpPr>
          <p:spPr bwMode="auto">
            <a:xfrm>
              <a:off x="5482423" y="2115426"/>
              <a:ext cx="309315" cy="462995"/>
            </a:xfrm>
            <a:custGeom>
              <a:avLst/>
              <a:gdLst>
                <a:gd name="T0" fmla="*/ 127 w 152"/>
                <a:gd name="T1" fmla="*/ 0 h 228"/>
                <a:gd name="T2" fmla="*/ 38 w 152"/>
                <a:gd name="T3" fmla="*/ 72 h 228"/>
                <a:gd name="T4" fmla="*/ 24 w 152"/>
                <a:gd name="T5" fmla="*/ 228 h 228"/>
                <a:gd name="T6" fmla="*/ 63 w 152"/>
                <a:gd name="T7" fmla="*/ 221 h 228"/>
                <a:gd name="T8" fmla="*/ 72 w 152"/>
                <a:gd name="T9" fmla="*/ 110 h 228"/>
                <a:gd name="T10" fmla="*/ 152 w 152"/>
                <a:gd name="T11" fmla="*/ 68 h 228"/>
                <a:gd name="T12" fmla="*/ 127 w 152"/>
                <a:gd name="T1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28">
                  <a:moveTo>
                    <a:pt x="127" y="0"/>
                  </a:moveTo>
                  <a:cubicBezTo>
                    <a:pt x="127" y="0"/>
                    <a:pt x="76" y="22"/>
                    <a:pt x="38" y="72"/>
                  </a:cubicBezTo>
                  <a:cubicBezTo>
                    <a:pt x="0" y="122"/>
                    <a:pt x="24" y="228"/>
                    <a:pt x="24" y="228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63" y="221"/>
                    <a:pt x="59" y="132"/>
                    <a:pt x="72" y="110"/>
                  </a:cubicBezTo>
                  <a:cubicBezTo>
                    <a:pt x="90" y="82"/>
                    <a:pt x="152" y="68"/>
                    <a:pt x="152" y="68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244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58" name="íşḷíḍe"/>
            <p:cNvSpPr/>
            <p:nvPr/>
          </p:nvSpPr>
          <p:spPr bwMode="auto">
            <a:xfrm>
              <a:off x="6012956" y="2474663"/>
              <a:ext cx="45027" cy="48942"/>
            </a:xfrm>
            <a:custGeom>
              <a:avLst/>
              <a:gdLst>
                <a:gd name="T0" fmla="*/ 3 w 22"/>
                <a:gd name="T1" fmla="*/ 22 h 24"/>
                <a:gd name="T2" fmla="*/ 3 w 22"/>
                <a:gd name="T3" fmla="*/ 22 h 24"/>
                <a:gd name="T4" fmla="*/ 2 w 22"/>
                <a:gd name="T5" fmla="*/ 13 h 24"/>
                <a:gd name="T6" fmla="*/ 9 w 22"/>
                <a:gd name="T7" fmla="*/ 3 h 24"/>
                <a:gd name="T8" fmla="*/ 18 w 22"/>
                <a:gd name="T9" fmla="*/ 2 h 24"/>
                <a:gd name="T10" fmla="*/ 18 w 22"/>
                <a:gd name="T11" fmla="*/ 2 h 24"/>
                <a:gd name="T12" fmla="*/ 20 w 22"/>
                <a:gd name="T13" fmla="*/ 11 h 24"/>
                <a:gd name="T14" fmla="*/ 13 w 22"/>
                <a:gd name="T15" fmla="*/ 20 h 24"/>
                <a:gd name="T16" fmla="*/ 3 w 22"/>
                <a:gd name="T17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0" y="16"/>
                    <a:pt x="2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1" y="0"/>
                    <a:pt x="15" y="0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1" y="4"/>
                    <a:pt x="22" y="8"/>
                    <a:pt x="20" y="1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23"/>
                    <a:pt x="6" y="24"/>
                    <a:pt x="3" y="2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9" name="iṧļïḋé"/>
            <p:cNvSpPr/>
            <p:nvPr/>
          </p:nvSpPr>
          <p:spPr bwMode="auto">
            <a:xfrm>
              <a:off x="6012956" y="2495218"/>
              <a:ext cx="43069" cy="50900"/>
            </a:xfrm>
            <a:custGeom>
              <a:avLst/>
              <a:gdLst>
                <a:gd name="T0" fmla="*/ 17 w 21"/>
                <a:gd name="T1" fmla="*/ 23 h 25"/>
                <a:gd name="T2" fmla="*/ 17 w 21"/>
                <a:gd name="T3" fmla="*/ 23 h 25"/>
                <a:gd name="T4" fmla="*/ 8 w 21"/>
                <a:gd name="T5" fmla="*/ 21 h 25"/>
                <a:gd name="T6" fmla="*/ 1 w 21"/>
                <a:gd name="T7" fmla="*/ 11 h 25"/>
                <a:gd name="T8" fmla="*/ 3 w 21"/>
                <a:gd name="T9" fmla="*/ 2 h 25"/>
                <a:gd name="T10" fmla="*/ 3 w 21"/>
                <a:gd name="T11" fmla="*/ 2 h 25"/>
                <a:gd name="T12" fmla="*/ 12 w 21"/>
                <a:gd name="T13" fmla="*/ 4 h 25"/>
                <a:gd name="T14" fmla="*/ 19 w 21"/>
                <a:gd name="T15" fmla="*/ 14 h 25"/>
                <a:gd name="T16" fmla="*/ 17 w 21"/>
                <a:gd name="T1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5">
                  <a:moveTo>
                    <a:pt x="17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4" y="25"/>
                    <a:pt x="10" y="24"/>
                    <a:pt x="8" y="2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8"/>
                    <a:pt x="0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7"/>
                    <a:pt x="20" y="21"/>
                    <a:pt x="17" y="2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0" name="ïṧļïdê"/>
            <p:cNvSpPr/>
            <p:nvPr/>
          </p:nvSpPr>
          <p:spPr bwMode="auto">
            <a:xfrm>
              <a:off x="6005125" y="2517732"/>
              <a:ext cx="89075" cy="56773"/>
            </a:xfrm>
            <a:custGeom>
              <a:avLst/>
              <a:gdLst>
                <a:gd name="T0" fmla="*/ 38 w 44"/>
                <a:gd name="T1" fmla="*/ 14 h 28"/>
                <a:gd name="T2" fmla="*/ 11 w 44"/>
                <a:gd name="T3" fmla="*/ 26 h 28"/>
                <a:gd name="T4" fmla="*/ 2 w 44"/>
                <a:gd name="T5" fmla="*/ 23 h 28"/>
                <a:gd name="T6" fmla="*/ 2 w 44"/>
                <a:gd name="T7" fmla="*/ 23 h 28"/>
                <a:gd name="T8" fmla="*/ 5 w 44"/>
                <a:gd name="T9" fmla="*/ 14 h 28"/>
                <a:gd name="T10" fmla="*/ 33 w 44"/>
                <a:gd name="T11" fmla="*/ 2 h 28"/>
                <a:gd name="T12" fmla="*/ 42 w 44"/>
                <a:gd name="T13" fmla="*/ 5 h 28"/>
                <a:gd name="T14" fmla="*/ 42 w 44"/>
                <a:gd name="T15" fmla="*/ 5 h 28"/>
                <a:gd name="T16" fmla="*/ 38 w 44"/>
                <a:gd name="T1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8">
                  <a:moveTo>
                    <a:pt x="38" y="14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7" y="28"/>
                    <a:pt x="3" y="26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2" y="15"/>
                    <a:pt x="5" y="1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7" y="0"/>
                    <a:pt x="41" y="2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4" y="9"/>
                    <a:pt x="42" y="13"/>
                    <a:pt x="38" y="14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1" name="îsľïḓé"/>
            <p:cNvSpPr/>
            <p:nvPr/>
          </p:nvSpPr>
          <p:spPr bwMode="auto">
            <a:xfrm>
              <a:off x="6020787" y="2448234"/>
              <a:ext cx="114525" cy="105715"/>
            </a:xfrm>
            <a:custGeom>
              <a:avLst/>
              <a:gdLst>
                <a:gd name="T0" fmla="*/ 43 w 56"/>
                <a:gd name="T1" fmla="*/ 41 h 52"/>
                <a:gd name="T2" fmla="*/ 34 w 56"/>
                <a:gd name="T3" fmla="*/ 47 h 52"/>
                <a:gd name="T4" fmla="*/ 6 w 56"/>
                <a:gd name="T5" fmla="*/ 39 h 52"/>
                <a:gd name="T6" fmla="*/ 6 w 56"/>
                <a:gd name="T7" fmla="*/ 39 h 52"/>
                <a:gd name="T8" fmla="*/ 13 w 56"/>
                <a:gd name="T9" fmla="*/ 11 h 52"/>
                <a:gd name="T10" fmla="*/ 23 w 56"/>
                <a:gd name="T11" fmla="*/ 6 h 52"/>
                <a:gd name="T12" fmla="*/ 51 w 56"/>
                <a:gd name="T13" fmla="*/ 13 h 52"/>
                <a:gd name="T14" fmla="*/ 51 w 56"/>
                <a:gd name="T15" fmla="*/ 13 h 52"/>
                <a:gd name="T16" fmla="*/ 43 w 56"/>
                <a:gd name="T17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2">
                  <a:moveTo>
                    <a:pt x="43" y="41"/>
                  </a:moveTo>
                  <a:cubicBezTo>
                    <a:pt x="34" y="47"/>
                    <a:pt x="34" y="47"/>
                    <a:pt x="34" y="47"/>
                  </a:cubicBezTo>
                  <a:cubicBezTo>
                    <a:pt x="24" y="52"/>
                    <a:pt x="11" y="49"/>
                    <a:pt x="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30"/>
                    <a:pt x="3" y="17"/>
                    <a:pt x="13" y="1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2" y="0"/>
                    <a:pt x="45" y="4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6" y="23"/>
                    <a:pt x="53" y="36"/>
                    <a:pt x="43" y="41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2" name="íṥľidê"/>
            <p:cNvSpPr/>
            <p:nvPr/>
          </p:nvSpPr>
          <p:spPr bwMode="auto">
            <a:xfrm>
              <a:off x="5742795" y="2123256"/>
              <a:ext cx="379792" cy="258415"/>
            </a:xfrm>
            <a:custGeom>
              <a:avLst/>
              <a:gdLst>
                <a:gd name="T0" fmla="*/ 187 w 187"/>
                <a:gd name="T1" fmla="*/ 68 h 127"/>
                <a:gd name="T2" fmla="*/ 96 w 187"/>
                <a:gd name="T3" fmla="*/ 127 h 127"/>
                <a:gd name="T4" fmla="*/ 0 w 187"/>
                <a:gd name="T5" fmla="*/ 65 h 127"/>
                <a:gd name="T6" fmla="*/ 96 w 187"/>
                <a:gd name="T7" fmla="*/ 0 h 127"/>
                <a:gd name="T8" fmla="*/ 187 w 187"/>
                <a:gd name="T9" fmla="*/ 6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7">
                  <a:moveTo>
                    <a:pt x="187" y="68"/>
                  </a:moveTo>
                  <a:cubicBezTo>
                    <a:pt x="187" y="103"/>
                    <a:pt x="144" y="127"/>
                    <a:pt x="96" y="127"/>
                  </a:cubicBezTo>
                  <a:cubicBezTo>
                    <a:pt x="47" y="127"/>
                    <a:pt x="0" y="100"/>
                    <a:pt x="0" y="65"/>
                  </a:cubicBezTo>
                  <a:cubicBezTo>
                    <a:pt x="0" y="30"/>
                    <a:pt x="47" y="0"/>
                    <a:pt x="96" y="0"/>
                  </a:cubicBezTo>
                  <a:cubicBezTo>
                    <a:pt x="144" y="0"/>
                    <a:pt x="187" y="33"/>
                    <a:pt x="187" y="68"/>
                  </a:cubicBezTo>
                  <a:close/>
                </a:path>
              </a:pathLst>
            </a:custGeom>
            <a:solidFill>
              <a:srgbClr val="17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3" name="ïš1ïdé"/>
            <p:cNvSpPr/>
            <p:nvPr/>
          </p:nvSpPr>
          <p:spPr bwMode="auto">
            <a:xfrm>
              <a:off x="6071687" y="2115426"/>
              <a:ext cx="309315" cy="412095"/>
            </a:xfrm>
            <a:custGeom>
              <a:avLst/>
              <a:gdLst>
                <a:gd name="T0" fmla="*/ 25 w 152"/>
                <a:gd name="T1" fmla="*/ 0 h 203"/>
                <a:gd name="T2" fmla="*/ 114 w 152"/>
                <a:gd name="T3" fmla="*/ 72 h 203"/>
                <a:gd name="T4" fmla="*/ 26 w 152"/>
                <a:gd name="T5" fmla="*/ 203 h 203"/>
                <a:gd name="T6" fmla="*/ 4 w 152"/>
                <a:gd name="T7" fmla="*/ 162 h 203"/>
                <a:gd name="T8" fmla="*/ 56 w 152"/>
                <a:gd name="T9" fmla="*/ 110 h 203"/>
                <a:gd name="T10" fmla="*/ 0 w 152"/>
                <a:gd name="T11" fmla="*/ 68 h 203"/>
                <a:gd name="T12" fmla="*/ 25 w 152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03">
                  <a:moveTo>
                    <a:pt x="25" y="0"/>
                  </a:moveTo>
                  <a:cubicBezTo>
                    <a:pt x="25" y="0"/>
                    <a:pt x="76" y="22"/>
                    <a:pt x="114" y="72"/>
                  </a:cubicBezTo>
                  <a:cubicBezTo>
                    <a:pt x="152" y="122"/>
                    <a:pt x="26" y="203"/>
                    <a:pt x="26" y="203"/>
                  </a:cubicBezTo>
                  <a:cubicBezTo>
                    <a:pt x="4" y="162"/>
                    <a:pt x="4" y="162"/>
                    <a:pt x="4" y="162"/>
                  </a:cubicBezTo>
                  <a:cubicBezTo>
                    <a:pt x="4" y="162"/>
                    <a:pt x="51" y="129"/>
                    <a:pt x="56" y="110"/>
                  </a:cubicBezTo>
                  <a:cubicBezTo>
                    <a:pt x="62" y="92"/>
                    <a:pt x="0" y="68"/>
                    <a:pt x="0" y="68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244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364" name="i$1íḑe"/>
            <p:cNvSpPr/>
            <p:nvPr/>
          </p:nvSpPr>
          <p:spPr bwMode="auto">
            <a:xfrm>
              <a:off x="5746710" y="2206459"/>
              <a:ext cx="207515" cy="144869"/>
            </a:xfrm>
            <a:custGeom>
              <a:avLst/>
              <a:gdLst>
                <a:gd name="T0" fmla="*/ 97 w 102"/>
                <a:gd name="T1" fmla="*/ 47 h 71"/>
                <a:gd name="T2" fmla="*/ 42 w 102"/>
                <a:gd name="T3" fmla="*/ 65 h 71"/>
                <a:gd name="T4" fmla="*/ 5 w 102"/>
                <a:gd name="T5" fmla="*/ 25 h 71"/>
                <a:gd name="T6" fmla="*/ 60 w 102"/>
                <a:gd name="T7" fmla="*/ 6 h 71"/>
                <a:gd name="T8" fmla="*/ 97 w 102"/>
                <a:gd name="T9" fmla="*/ 4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1">
                  <a:moveTo>
                    <a:pt x="97" y="47"/>
                  </a:moveTo>
                  <a:cubicBezTo>
                    <a:pt x="92" y="63"/>
                    <a:pt x="67" y="71"/>
                    <a:pt x="42" y="65"/>
                  </a:cubicBezTo>
                  <a:cubicBezTo>
                    <a:pt x="16" y="59"/>
                    <a:pt x="0" y="41"/>
                    <a:pt x="5" y="25"/>
                  </a:cubicBezTo>
                  <a:cubicBezTo>
                    <a:pt x="10" y="9"/>
                    <a:pt x="34" y="0"/>
                    <a:pt x="60" y="6"/>
                  </a:cubicBezTo>
                  <a:cubicBezTo>
                    <a:pt x="85" y="12"/>
                    <a:pt x="102" y="30"/>
                    <a:pt x="97" y="47"/>
                  </a:cubicBezTo>
                  <a:close/>
                </a:path>
              </a:pathLst>
            </a:custGeom>
            <a:solidFill>
              <a:srgbClr val="244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5" name="îSliḑe"/>
            <p:cNvSpPr/>
            <p:nvPr/>
          </p:nvSpPr>
          <p:spPr bwMode="auto">
            <a:xfrm>
              <a:off x="5909198" y="2206459"/>
              <a:ext cx="207515" cy="144869"/>
            </a:xfrm>
            <a:custGeom>
              <a:avLst/>
              <a:gdLst>
                <a:gd name="T0" fmla="*/ 5 w 102"/>
                <a:gd name="T1" fmla="*/ 47 h 71"/>
                <a:gd name="T2" fmla="*/ 60 w 102"/>
                <a:gd name="T3" fmla="*/ 65 h 71"/>
                <a:gd name="T4" fmla="*/ 97 w 102"/>
                <a:gd name="T5" fmla="*/ 25 h 71"/>
                <a:gd name="T6" fmla="*/ 42 w 102"/>
                <a:gd name="T7" fmla="*/ 6 h 71"/>
                <a:gd name="T8" fmla="*/ 5 w 102"/>
                <a:gd name="T9" fmla="*/ 4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1">
                  <a:moveTo>
                    <a:pt x="5" y="47"/>
                  </a:moveTo>
                  <a:cubicBezTo>
                    <a:pt x="10" y="63"/>
                    <a:pt x="35" y="71"/>
                    <a:pt x="60" y="65"/>
                  </a:cubicBezTo>
                  <a:cubicBezTo>
                    <a:pt x="86" y="59"/>
                    <a:pt x="102" y="41"/>
                    <a:pt x="97" y="25"/>
                  </a:cubicBezTo>
                  <a:cubicBezTo>
                    <a:pt x="92" y="9"/>
                    <a:pt x="67" y="0"/>
                    <a:pt x="42" y="6"/>
                  </a:cubicBezTo>
                  <a:cubicBezTo>
                    <a:pt x="17" y="12"/>
                    <a:pt x="0" y="30"/>
                    <a:pt x="5" y="47"/>
                  </a:cubicBezTo>
                  <a:close/>
                </a:path>
              </a:pathLst>
            </a:custGeom>
            <a:solidFill>
              <a:srgbClr val="244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6" name="íṧľîḓè"/>
            <p:cNvSpPr/>
            <p:nvPr/>
          </p:nvSpPr>
          <p:spPr bwMode="auto">
            <a:xfrm>
              <a:off x="5684064" y="2066483"/>
              <a:ext cx="495296" cy="247649"/>
            </a:xfrm>
            <a:prstGeom prst="ellipse">
              <a:avLst/>
            </a:prstGeom>
            <a:solidFill>
              <a:srgbClr val="244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7" name="íślïďê"/>
            <p:cNvSpPr/>
            <p:nvPr/>
          </p:nvSpPr>
          <p:spPr bwMode="auto">
            <a:xfrm>
              <a:off x="5905283" y="2279872"/>
              <a:ext cx="52858" cy="52858"/>
            </a:xfrm>
            <a:custGeom>
              <a:avLst/>
              <a:gdLst>
                <a:gd name="T0" fmla="*/ 13 w 26"/>
                <a:gd name="T1" fmla="*/ 26 h 26"/>
                <a:gd name="T2" fmla="*/ 13 w 26"/>
                <a:gd name="T3" fmla="*/ 26 h 26"/>
                <a:gd name="T4" fmla="*/ 0 w 26"/>
                <a:gd name="T5" fmla="*/ 13 h 26"/>
                <a:gd name="T6" fmla="*/ 0 w 26"/>
                <a:gd name="T7" fmla="*/ 13 h 26"/>
                <a:gd name="T8" fmla="*/ 13 w 26"/>
                <a:gd name="T9" fmla="*/ 0 h 26"/>
                <a:gd name="T10" fmla="*/ 13 w 26"/>
                <a:gd name="T11" fmla="*/ 0 h 26"/>
                <a:gd name="T12" fmla="*/ 26 w 26"/>
                <a:gd name="T13" fmla="*/ 13 h 26"/>
                <a:gd name="T14" fmla="*/ 26 w 26"/>
                <a:gd name="T15" fmla="*/ 13 h 26"/>
                <a:gd name="T16" fmla="*/ 13 w 26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8" name="îSḷîḋè"/>
            <p:cNvSpPr/>
            <p:nvPr/>
          </p:nvSpPr>
          <p:spPr bwMode="auto">
            <a:xfrm>
              <a:off x="5773139" y="2143812"/>
              <a:ext cx="46985" cy="69498"/>
            </a:xfrm>
            <a:custGeom>
              <a:avLst/>
              <a:gdLst>
                <a:gd name="T0" fmla="*/ 16 w 23"/>
                <a:gd name="T1" fmla="*/ 33 h 34"/>
                <a:gd name="T2" fmla="*/ 16 w 23"/>
                <a:gd name="T3" fmla="*/ 33 h 34"/>
                <a:gd name="T4" fmla="*/ 5 w 23"/>
                <a:gd name="T5" fmla="*/ 27 h 34"/>
                <a:gd name="T6" fmla="*/ 1 w 23"/>
                <a:gd name="T7" fmla="*/ 12 h 34"/>
                <a:gd name="T8" fmla="*/ 7 w 23"/>
                <a:gd name="T9" fmla="*/ 2 h 34"/>
                <a:gd name="T10" fmla="*/ 7 w 23"/>
                <a:gd name="T11" fmla="*/ 2 h 34"/>
                <a:gd name="T12" fmla="*/ 18 w 23"/>
                <a:gd name="T13" fmla="*/ 8 h 34"/>
                <a:gd name="T14" fmla="*/ 22 w 23"/>
                <a:gd name="T15" fmla="*/ 22 h 34"/>
                <a:gd name="T16" fmla="*/ 16 w 23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1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2" y="34"/>
                    <a:pt x="7" y="32"/>
                    <a:pt x="5" y="2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2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2" y="0"/>
                    <a:pt x="16" y="3"/>
                    <a:pt x="18" y="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7"/>
                    <a:pt x="21" y="32"/>
                    <a:pt x="16" y="3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9" name="îSḷiḓê"/>
            <p:cNvSpPr/>
            <p:nvPr/>
          </p:nvSpPr>
          <p:spPr bwMode="auto">
            <a:xfrm>
              <a:off x="6043300" y="2143812"/>
              <a:ext cx="46985" cy="69498"/>
            </a:xfrm>
            <a:custGeom>
              <a:avLst/>
              <a:gdLst>
                <a:gd name="T0" fmla="*/ 16 w 23"/>
                <a:gd name="T1" fmla="*/ 2 h 34"/>
                <a:gd name="T2" fmla="*/ 16 w 23"/>
                <a:gd name="T3" fmla="*/ 2 h 34"/>
                <a:gd name="T4" fmla="*/ 5 w 23"/>
                <a:gd name="T5" fmla="*/ 8 h 34"/>
                <a:gd name="T6" fmla="*/ 1 w 23"/>
                <a:gd name="T7" fmla="*/ 22 h 34"/>
                <a:gd name="T8" fmla="*/ 7 w 23"/>
                <a:gd name="T9" fmla="*/ 33 h 34"/>
                <a:gd name="T10" fmla="*/ 7 w 23"/>
                <a:gd name="T11" fmla="*/ 33 h 34"/>
                <a:gd name="T12" fmla="*/ 18 w 23"/>
                <a:gd name="T13" fmla="*/ 27 h 34"/>
                <a:gd name="T14" fmla="*/ 22 w 23"/>
                <a:gd name="T15" fmla="*/ 12 h 34"/>
                <a:gd name="T16" fmla="*/ 16 w 23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16" y="2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2" y="0"/>
                    <a:pt x="7" y="3"/>
                    <a:pt x="5" y="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7"/>
                    <a:pt x="2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4"/>
                    <a:pt x="16" y="32"/>
                    <a:pt x="18" y="2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8"/>
                    <a:pt x="21" y="3"/>
                    <a:pt x="16" y="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0" name="ïsļiḋé"/>
            <p:cNvSpPr/>
            <p:nvPr/>
          </p:nvSpPr>
          <p:spPr bwMode="auto">
            <a:xfrm>
              <a:off x="5801526" y="2017541"/>
              <a:ext cx="260373" cy="296591"/>
            </a:xfrm>
            <a:custGeom>
              <a:avLst/>
              <a:gdLst>
                <a:gd name="T0" fmla="*/ 68 w 128"/>
                <a:gd name="T1" fmla="*/ 146 h 146"/>
                <a:gd name="T2" fmla="*/ 60 w 128"/>
                <a:gd name="T3" fmla="*/ 146 h 146"/>
                <a:gd name="T4" fmla="*/ 0 w 128"/>
                <a:gd name="T5" fmla="*/ 85 h 146"/>
                <a:gd name="T6" fmla="*/ 0 w 128"/>
                <a:gd name="T7" fmla="*/ 60 h 146"/>
                <a:gd name="T8" fmla="*/ 60 w 128"/>
                <a:gd name="T9" fmla="*/ 0 h 146"/>
                <a:gd name="T10" fmla="*/ 68 w 128"/>
                <a:gd name="T11" fmla="*/ 0 h 146"/>
                <a:gd name="T12" fmla="*/ 128 w 128"/>
                <a:gd name="T13" fmla="*/ 60 h 146"/>
                <a:gd name="T14" fmla="*/ 128 w 128"/>
                <a:gd name="T15" fmla="*/ 85 h 146"/>
                <a:gd name="T16" fmla="*/ 68 w 128"/>
                <a:gd name="T17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6">
                  <a:moveTo>
                    <a:pt x="68" y="146"/>
                  </a:moveTo>
                  <a:cubicBezTo>
                    <a:pt x="60" y="146"/>
                    <a:pt x="60" y="146"/>
                    <a:pt x="60" y="146"/>
                  </a:cubicBezTo>
                  <a:cubicBezTo>
                    <a:pt x="27" y="146"/>
                    <a:pt x="0" y="119"/>
                    <a:pt x="0" y="8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01" y="0"/>
                    <a:pt x="128" y="27"/>
                    <a:pt x="128" y="60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8" y="119"/>
                    <a:pt x="101" y="146"/>
                    <a:pt x="68" y="14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1" name="íś1íḑe"/>
            <p:cNvSpPr/>
            <p:nvPr/>
          </p:nvSpPr>
          <p:spPr bwMode="auto">
            <a:xfrm>
              <a:off x="5848510" y="1900080"/>
              <a:ext cx="166404" cy="166404"/>
            </a:xfrm>
            <a:prstGeom prst="ellipse">
              <a:avLst/>
            </a:prstGeom>
            <a:solidFill>
              <a:srgbClr val="8763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2" name="í$lîḑé"/>
            <p:cNvSpPr/>
            <p:nvPr/>
          </p:nvSpPr>
          <p:spPr bwMode="auto">
            <a:xfrm>
              <a:off x="5791737" y="2017541"/>
              <a:ext cx="279950" cy="254500"/>
            </a:xfrm>
            <a:custGeom>
              <a:avLst/>
              <a:gdLst>
                <a:gd name="T0" fmla="*/ 71 w 138"/>
                <a:gd name="T1" fmla="*/ 125 h 125"/>
                <a:gd name="T2" fmla="*/ 67 w 138"/>
                <a:gd name="T3" fmla="*/ 125 h 125"/>
                <a:gd name="T4" fmla="*/ 0 w 138"/>
                <a:gd name="T5" fmla="*/ 65 h 125"/>
                <a:gd name="T6" fmla="*/ 0 w 138"/>
                <a:gd name="T7" fmla="*/ 63 h 125"/>
                <a:gd name="T8" fmla="*/ 67 w 138"/>
                <a:gd name="T9" fmla="*/ 0 h 125"/>
                <a:gd name="T10" fmla="*/ 71 w 138"/>
                <a:gd name="T11" fmla="*/ 0 h 125"/>
                <a:gd name="T12" fmla="*/ 138 w 138"/>
                <a:gd name="T13" fmla="*/ 63 h 125"/>
                <a:gd name="T14" fmla="*/ 138 w 138"/>
                <a:gd name="T15" fmla="*/ 65 h 125"/>
                <a:gd name="T16" fmla="*/ 71 w 138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25">
                  <a:moveTo>
                    <a:pt x="71" y="125"/>
                  </a:moveTo>
                  <a:cubicBezTo>
                    <a:pt x="67" y="125"/>
                    <a:pt x="67" y="125"/>
                    <a:pt x="67" y="125"/>
                  </a:cubicBezTo>
                  <a:cubicBezTo>
                    <a:pt x="31" y="125"/>
                    <a:pt x="0" y="100"/>
                    <a:pt x="0" y="6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8"/>
                    <a:pt x="31" y="0"/>
                    <a:pt x="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07" y="0"/>
                    <a:pt x="138" y="28"/>
                    <a:pt x="138" y="63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8" y="100"/>
                    <a:pt x="107" y="125"/>
                    <a:pt x="71" y="125"/>
                  </a:cubicBezTo>
                  <a:close/>
                </a:path>
              </a:pathLst>
            </a:custGeom>
            <a:solidFill>
              <a:srgbClr val="A67A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3" name="íSlíďé"/>
            <p:cNvSpPr/>
            <p:nvPr/>
          </p:nvSpPr>
          <p:spPr bwMode="auto">
            <a:xfrm>
              <a:off x="5527449" y="2580378"/>
              <a:ext cx="42090" cy="107673"/>
            </a:xfrm>
            <a:custGeom>
              <a:avLst/>
              <a:gdLst>
                <a:gd name="T0" fmla="*/ 17 w 21"/>
                <a:gd name="T1" fmla="*/ 52 h 53"/>
                <a:gd name="T2" fmla="*/ 17 w 21"/>
                <a:gd name="T3" fmla="*/ 52 h 53"/>
                <a:gd name="T4" fmla="*/ 11 w 21"/>
                <a:gd name="T5" fmla="*/ 48 h 53"/>
                <a:gd name="T6" fmla="*/ 1 w 21"/>
                <a:gd name="T7" fmla="*/ 7 h 53"/>
                <a:gd name="T8" fmla="*/ 5 w 21"/>
                <a:gd name="T9" fmla="*/ 1 h 53"/>
                <a:gd name="T10" fmla="*/ 5 w 21"/>
                <a:gd name="T11" fmla="*/ 1 h 53"/>
                <a:gd name="T12" fmla="*/ 11 w 21"/>
                <a:gd name="T13" fmla="*/ 4 h 53"/>
                <a:gd name="T14" fmla="*/ 21 w 21"/>
                <a:gd name="T15" fmla="*/ 46 h 53"/>
                <a:gd name="T16" fmla="*/ 17 w 21"/>
                <a:gd name="T1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17" y="52"/>
                  </a:moveTo>
                  <a:cubicBezTo>
                    <a:pt x="17" y="52"/>
                    <a:pt x="17" y="52"/>
                    <a:pt x="17" y="52"/>
                  </a:cubicBezTo>
                  <a:cubicBezTo>
                    <a:pt x="14" y="53"/>
                    <a:pt x="12" y="51"/>
                    <a:pt x="11" y="4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10" y="2"/>
                    <a:pt x="11" y="4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9"/>
                    <a:pt x="19" y="52"/>
                    <a:pt x="17" y="5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4" name="íşḻïḑè"/>
            <p:cNvSpPr/>
            <p:nvPr/>
          </p:nvSpPr>
          <p:spPr bwMode="auto">
            <a:xfrm>
              <a:off x="5557793" y="2589188"/>
              <a:ext cx="40133" cy="107673"/>
            </a:xfrm>
            <a:custGeom>
              <a:avLst/>
              <a:gdLst>
                <a:gd name="T0" fmla="*/ 16 w 20"/>
                <a:gd name="T1" fmla="*/ 52 h 53"/>
                <a:gd name="T2" fmla="*/ 16 w 20"/>
                <a:gd name="T3" fmla="*/ 52 h 53"/>
                <a:gd name="T4" fmla="*/ 10 w 20"/>
                <a:gd name="T5" fmla="*/ 48 h 53"/>
                <a:gd name="T6" fmla="*/ 0 w 20"/>
                <a:gd name="T7" fmla="*/ 6 h 53"/>
                <a:gd name="T8" fmla="*/ 4 w 20"/>
                <a:gd name="T9" fmla="*/ 1 h 53"/>
                <a:gd name="T10" fmla="*/ 4 w 20"/>
                <a:gd name="T11" fmla="*/ 1 h 53"/>
                <a:gd name="T12" fmla="*/ 10 w 20"/>
                <a:gd name="T13" fmla="*/ 4 h 53"/>
                <a:gd name="T14" fmla="*/ 20 w 20"/>
                <a:gd name="T15" fmla="*/ 46 h 53"/>
                <a:gd name="T16" fmla="*/ 16 w 20"/>
                <a:gd name="T1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53"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1" y="51"/>
                    <a:pt x="10" y="4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9" y="2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19" y="51"/>
                    <a:pt x="16" y="5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5" name="îṩ1îḓé"/>
            <p:cNvSpPr/>
            <p:nvPr/>
          </p:nvSpPr>
          <p:spPr bwMode="auto">
            <a:xfrm>
              <a:off x="5584222" y="2589188"/>
              <a:ext cx="42090" cy="105715"/>
            </a:xfrm>
            <a:custGeom>
              <a:avLst/>
              <a:gdLst>
                <a:gd name="T0" fmla="*/ 16 w 21"/>
                <a:gd name="T1" fmla="*/ 52 h 52"/>
                <a:gd name="T2" fmla="*/ 16 w 21"/>
                <a:gd name="T3" fmla="*/ 52 h 52"/>
                <a:gd name="T4" fmla="*/ 11 w 21"/>
                <a:gd name="T5" fmla="*/ 48 h 52"/>
                <a:gd name="T6" fmla="*/ 1 w 21"/>
                <a:gd name="T7" fmla="*/ 6 h 52"/>
                <a:gd name="T8" fmla="*/ 4 w 21"/>
                <a:gd name="T9" fmla="*/ 0 h 52"/>
                <a:gd name="T10" fmla="*/ 4 w 21"/>
                <a:gd name="T11" fmla="*/ 0 h 52"/>
                <a:gd name="T12" fmla="*/ 10 w 21"/>
                <a:gd name="T13" fmla="*/ 4 h 52"/>
                <a:gd name="T14" fmla="*/ 20 w 21"/>
                <a:gd name="T15" fmla="*/ 46 h 52"/>
                <a:gd name="T16" fmla="*/ 16 w 21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2"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4" y="52"/>
                    <a:pt x="11" y="51"/>
                    <a:pt x="11" y="4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9"/>
                    <a:pt x="19" y="51"/>
                    <a:pt x="16" y="5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6" name="ïs1îḑé"/>
            <p:cNvSpPr/>
            <p:nvPr/>
          </p:nvSpPr>
          <p:spPr bwMode="auto">
            <a:xfrm>
              <a:off x="5606735" y="2568632"/>
              <a:ext cx="42090" cy="107673"/>
            </a:xfrm>
            <a:custGeom>
              <a:avLst/>
              <a:gdLst>
                <a:gd name="T0" fmla="*/ 17 w 21"/>
                <a:gd name="T1" fmla="*/ 53 h 53"/>
                <a:gd name="T2" fmla="*/ 17 w 21"/>
                <a:gd name="T3" fmla="*/ 53 h 53"/>
                <a:gd name="T4" fmla="*/ 11 w 21"/>
                <a:gd name="T5" fmla="*/ 49 h 53"/>
                <a:gd name="T6" fmla="*/ 1 w 21"/>
                <a:gd name="T7" fmla="*/ 7 h 53"/>
                <a:gd name="T8" fmla="*/ 4 w 21"/>
                <a:gd name="T9" fmla="*/ 1 h 53"/>
                <a:gd name="T10" fmla="*/ 4 w 21"/>
                <a:gd name="T11" fmla="*/ 1 h 53"/>
                <a:gd name="T12" fmla="*/ 10 w 21"/>
                <a:gd name="T13" fmla="*/ 5 h 53"/>
                <a:gd name="T14" fmla="*/ 20 w 21"/>
                <a:gd name="T15" fmla="*/ 47 h 53"/>
                <a:gd name="T16" fmla="*/ 17 w 21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4" y="53"/>
                    <a:pt x="11" y="52"/>
                    <a:pt x="11" y="4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9"/>
                    <a:pt x="19" y="52"/>
                    <a:pt x="17" y="5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7" name="îśľíḍê"/>
            <p:cNvSpPr/>
            <p:nvPr/>
          </p:nvSpPr>
          <p:spPr bwMode="auto">
            <a:xfrm>
              <a:off x="5597926" y="2540245"/>
              <a:ext cx="61667" cy="48942"/>
            </a:xfrm>
            <a:custGeom>
              <a:avLst/>
              <a:gdLst>
                <a:gd name="T0" fmla="*/ 29 w 30"/>
                <a:gd name="T1" fmla="*/ 20 h 24"/>
                <a:gd name="T2" fmla="*/ 29 w 30"/>
                <a:gd name="T3" fmla="*/ 20 h 24"/>
                <a:gd name="T4" fmla="*/ 20 w 30"/>
                <a:gd name="T5" fmla="*/ 22 h 24"/>
                <a:gd name="T6" fmla="*/ 4 w 30"/>
                <a:gd name="T7" fmla="*/ 12 h 24"/>
                <a:gd name="T8" fmla="*/ 2 w 30"/>
                <a:gd name="T9" fmla="*/ 4 h 24"/>
                <a:gd name="T10" fmla="*/ 2 w 30"/>
                <a:gd name="T11" fmla="*/ 4 h 24"/>
                <a:gd name="T12" fmla="*/ 10 w 30"/>
                <a:gd name="T13" fmla="*/ 2 h 24"/>
                <a:gd name="T14" fmla="*/ 27 w 30"/>
                <a:gd name="T15" fmla="*/ 12 h 24"/>
                <a:gd name="T16" fmla="*/ 29 w 30"/>
                <a:gd name="T1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4">
                  <a:moveTo>
                    <a:pt x="29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7" y="23"/>
                    <a:pt x="23" y="24"/>
                    <a:pt x="20" y="2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0"/>
                    <a:pt x="0" y="6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1"/>
                    <a:pt x="7" y="0"/>
                    <a:pt x="10" y="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9" y="13"/>
                    <a:pt x="30" y="17"/>
                    <a:pt x="29" y="20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8" name="iṧľïḓê"/>
            <p:cNvSpPr/>
            <p:nvPr/>
          </p:nvSpPr>
          <p:spPr bwMode="auto">
            <a:xfrm>
              <a:off x="5518639" y="2517732"/>
              <a:ext cx="111588" cy="115504"/>
            </a:xfrm>
            <a:custGeom>
              <a:avLst/>
              <a:gdLst>
                <a:gd name="T0" fmla="*/ 24 w 55"/>
                <a:gd name="T1" fmla="*/ 3 h 57"/>
                <a:gd name="T2" fmla="*/ 20 w 55"/>
                <a:gd name="T3" fmla="*/ 3 h 57"/>
                <a:gd name="T4" fmla="*/ 3 w 55"/>
                <a:gd name="T5" fmla="*/ 30 h 57"/>
                <a:gd name="T6" fmla="*/ 5 w 55"/>
                <a:gd name="T7" fmla="*/ 38 h 57"/>
                <a:gd name="T8" fmla="*/ 32 w 55"/>
                <a:gd name="T9" fmla="*/ 54 h 57"/>
                <a:gd name="T10" fmla="*/ 36 w 55"/>
                <a:gd name="T11" fmla="*/ 53 h 57"/>
                <a:gd name="T12" fmla="*/ 53 w 55"/>
                <a:gd name="T13" fmla="*/ 26 h 57"/>
                <a:gd name="T14" fmla="*/ 51 w 55"/>
                <a:gd name="T15" fmla="*/ 19 h 57"/>
                <a:gd name="T16" fmla="*/ 24 w 55"/>
                <a:gd name="T17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7">
                  <a:moveTo>
                    <a:pt x="24" y="3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8" y="6"/>
                    <a:pt x="0" y="18"/>
                    <a:pt x="3" y="30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8" y="50"/>
                    <a:pt x="20" y="57"/>
                    <a:pt x="32" y="54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48" y="51"/>
                    <a:pt x="55" y="38"/>
                    <a:pt x="53" y="26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48" y="7"/>
                    <a:pt x="36" y="0"/>
                    <a:pt x="24" y="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9" name="îṣlïḓè"/>
            <p:cNvSpPr/>
            <p:nvPr/>
          </p:nvSpPr>
          <p:spPr bwMode="auto">
            <a:xfrm>
              <a:off x="5978696" y="2529478"/>
              <a:ext cx="56773" cy="41112"/>
            </a:xfrm>
            <a:custGeom>
              <a:avLst/>
              <a:gdLst>
                <a:gd name="T0" fmla="*/ 24 w 28"/>
                <a:gd name="T1" fmla="*/ 11 h 20"/>
                <a:gd name="T2" fmla="*/ 9 w 28"/>
                <a:gd name="T3" fmla="*/ 18 h 20"/>
                <a:gd name="T4" fmla="*/ 2 w 28"/>
                <a:gd name="T5" fmla="*/ 16 h 20"/>
                <a:gd name="T6" fmla="*/ 2 w 28"/>
                <a:gd name="T7" fmla="*/ 16 h 20"/>
                <a:gd name="T8" fmla="*/ 4 w 28"/>
                <a:gd name="T9" fmla="*/ 8 h 20"/>
                <a:gd name="T10" fmla="*/ 19 w 28"/>
                <a:gd name="T11" fmla="*/ 1 h 20"/>
                <a:gd name="T12" fmla="*/ 26 w 28"/>
                <a:gd name="T13" fmla="*/ 4 h 20"/>
                <a:gd name="T14" fmla="*/ 26 w 28"/>
                <a:gd name="T15" fmla="*/ 4 h 20"/>
                <a:gd name="T16" fmla="*/ 24 w 28"/>
                <a:gd name="T1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0">
                  <a:moveTo>
                    <a:pt x="24" y="11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6" y="20"/>
                    <a:pt x="3" y="18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0"/>
                    <a:pt x="25" y="1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7"/>
                    <a:pt x="26" y="10"/>
                    <a:pt x="24" y="11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0" name="îṡḷîḓe"/>
            <p:cNvSpPr/>
            <p:nvPr/>
          </p:nvSpPr>
          <p:spPr bwMode="auto">
            <a:xfrm>
              <a:off x="5874939" y="2505986"/>
              <a:ext cx="139975" cy="139975"/>
            </a:xfrm>
            <a:custGeom>
              <a:avLst/>
              <a:gdLst>
                <a:gd name="T0" fmla="*/ 63 w 69"/>
                <a:gd name="T1" fmla="*/ 45 h 69"/>
                <a:gd name="T2" fmla="*/ 24 w 69"/>
                <a:gd name="T3" fmla="*/ 63 h 69"/>
                <a:gd name="T4" fmla="*/ 5 w 69"/>
                <a:gd name="T5" fmla="*/ 24 h 69"/>
                <a:gd name="T6" fmla="*/ 44 w 69"/>
                <a:gd name="T7" fmla="*/ 5 h 69"/>
                <a:gd name="T8" fmla="*/ 63 w 69"/>
                <a:gd name="T9" fmla="*/ 4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3" y="45"/>
                  </a:moveTo>
                  <a:cubicBezTo>
                    <a:pt x="57" y="61"/>
                    <a:pt x="40" y="69"/>
                    <a:pt x="24" y="63"/>
                  </a:cubicBezTo>
                  <a:cubicBezTo>
                    <a:pt x="8" y="57"/>
                    <a:pt x="0" y="40"/>
                    <a:pt x="5" y="24"/>
                  </a:cubicBezTo>
                  <a:cubicBezTo>
                    <a:pt x="11" y="8"/>
                    <a:pt x="29" y="0"/>
                    <a:pt x="44" y="5"/>
                  </a:cubicBezTo>
                  <a:cubicBezTo>
                    <a:pt x="60" y="11"/>
                    <a:pt x="69" y="29"/>
                    <a:pt x="6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1" name="iṧľîďè"/>
            <p:cNvSpPr/>
            <p:nvPr/>
          </p:nvSpPr>
          <p:spPr bwMode="auto">
            <a:xfrm>
              <a:off x="5893537" y="2523605"/>
              <a:ext cx="100821" cy="101800"/>
            </a:xfrm>
            <a:custGeom>
              <a:avLst/>
              <a:gdLst>
                <a:gd name="T0" fmla="*/ 46 w 50"/>
                <a:gd name="T1" fmla="*/ 33 h 50"/>
                <a:gd name="T2" fmla="*/ 18 w 50"/>
                <a:gd name="T3" fmla="*/ 46 h 50"/>
                <a:gd name="T4" fmla="*/ 4 w 50"/>
                <a:gd name="T5" fmla="*/ 18 h 50"/>
                <a:gd name="T6" fmla="*/ 33 w 50"/>
                <a:gd name="T7" fmla="*/ 4 h 50"/>
                <a:gd name="T8" fmla="*/ 46 w 50"/>
                <a:gd name="T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46" y="33"/>
                  </a:moveTo>
                  <a:cubicBezTo>
                    <a:pt x="42" y="44"/>
                    <a:pt x="29" y="50"/>
                    <a:pt x="18" y="46"/>
                  </a:cubicBezTo>
                  <a:cubicBezTo>
                    <a:pt x="6" y="42"/>
                    <a:pt x="0" y="29"/>
                    <a:pt x="4" y="18"/>
                  </a:cubicBezTo>
                  <a:cubicBezTo>
                    <a:pt x="8" y="6"/>
                    <a:pt x="21" y="0"/>
                    <a:pt x="33" y="4"/>
                  </a:cubicBezTo>
                  <a:cubicBezTo>
                    <a:pt x="44" y="8"/>
                    <a:pt x="50" y="21"/>
                    <a:pt x="46" y="33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2" name="îṣľîḑé"/>
            <p:cNvSpPr/>
            <p:nvPr/>
          </p:nvSpPr>
          <p:spPr bwMode="auto">
            <a:xfrm>
              <a:off x="6108883" y="4399075"/>
              <a:ext cx="28386" cy="52858"/>
            </a:xfrm>
            <a:custGeom>
              <a:avLst/>
              <a:gdLst>
                <a:gd name="T0" fmla="*/ 8 w 14"/>
                <a:gd name="T1" fmla="*/ 0 h 26"/>
                <a:gd name="T2" fmla="*/ 8 w 14"/>
                <a:gd name="T3" fmla="*/ 0 h 26"/>
                <a:gd name="T4" fmla="*/ 14 w 14"/>
                <a:gd name="T5" fmla="*/ 7 h 26"/>
                <a:gd name="T6" fmla="*/ 14 w 14"/>
                <a:gd name="T7" fmla="*/ 19 h 26"/>
                <a:gd name="T8" fmla="*/ 7 w 14"/>
                <a:gd name="T9" fmla="*/ 25 h 26"/>
                <a:gd name="T10" fmla="*/ 7 w 14"/>
                <a:gd name="T11" fmla="*/ 25 h 26"/>
                <a:gd name="T12" fmla="*/ 1 w 14"/>
                <a:gd name="T13" fmla="*/ 18 h 26"/>
                <a:gd name="T14" fmla="*/ 1 w 14"/>
                <a:gd name="T15" fmla="*/ 7 h 26"/>
                <a:gd name="T16" fmla="*/ 8 w 14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6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2" y="1"/>
                    <a:pt x="14" y="4"/>
                    <a:pt x="14" y="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3"/>
                    <a:pt x="10" y="26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3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3" name="işļïďê"/>
            <p:cNvSpPr/>
            <p:nvPr/>
          </p:nvSpPr>
          <p:spPr bwMode="auto">
            <a:xfrm>
              <a:off x="6422113" y="4468573"/>
              <a:ext cx="311273" cy="462995"/>
            </a:xfrm>
            <a:custGeom>
              <a:avLst/>
              <a:gdLst>
                <a:gd name="T0" fmla="*/ 25 w 153"/>
                <a:gd name="T1" fmla="*/ 228 h 228"/>
                <a:gd name="T2" fmla="*/ 114 w 153"/>
                <a:gd name="T3" fmla="*/ 156 h 228"/>
                <a:gd name="T4" fmla="*/ 128 w 153"/>
                <a:gd name="T5" fmla="*/ 0 h 228"/>
                <a:gd name="T6" fmla="*/ 89 w 153"/>
                <a:gd name="T7" fmla="*/ 7 h 228"/>
                <a:gd name="T8" fmla="*/ 80 w 153"/>
                <a:gd name="T9" fmla="*/ 118 h 228"/>
                <a:gd name="T10" fmla="*/ 0 w 153"/>
                <a:gd name="T11" fmla="*/ 160 h 228"/>
                <a:gd name="T12" fmla="*/ 25 w 153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228">
                  <a:moveTo>
                    <a:pt x="25" y="228"/>
                  </a:moveTo>
                  <a:cubicBezTo>
                    <a:pt x="25" y="228"/>
                    <a:pt x="76" y="206"/>
                    <a:pt x="114" y="156"/>
                  </a:cubicBezTo>
                  <a:cubicBezTo>
                    <a:pt x="153" y="106"/>
                    <a:pt x="128" y="0"/>
                    <a:pt x="128" y="0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93" y="96"/>
                    <a:pt x="80" y="118"/>
                  </a:cubicBezTo>
                  <a:cubicBezTo>
                    <a:pt x="63" y="146"/>
                    <a:pt x="0" y="160"/>
                    <a:pt x="0" y="160"/>
                  </a:cubicBezTo>
                  <a:lnTo>
                    <a:pt x="25" y="228"/>
                  </a:lnTo>
                  <a:close/>
                </a:path>
              </a:pathLst>
            </a:custGeom>
            <a:solidFill>
              <a:srgbClr val="8E5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84" name="ïṣḷíďe"/>
            <p:cNvSpPr/>
            <p:nvPr/>
          </p:nvSpPr>
          <p:spPr bwMode="auto">
            <a:xfrm>
              <a:off x="6106925" y="4435292"/>
              <a:ext cx="34260" cy="52858"/>
            </a:xfrm>
            <a:custGeom>
              <a:avLst/>
              <a:gdLst>
                <a:gd name="T0" fmla="*/ 12 w 17"/>
                <a:gd name="T1" fmla="*/ 1 h 26"/>
                <a:gd name="T2" fmla="*/ 12 w 17"/>
                <a:gd name="T3" fmla="*/ 1 h 26"/>
                <a:gd name="T4" fmla="*/ 17 w 17"/>
                <a:gd name="T5" fmla="*/ 9 h 26"/>
                <a:gd name="T6" fmla="*/ 14 w 17"/>
                <a:gd name="T7" fmla="*/ 20 h 26"/>
                <a:gd name="T8" fmla="*/ 6 w 17"/>
                <a:gd name="T9" fmla="*/ 25 h 26"/>
                <a:gd name="T10" fmla="*/ 6 w 17"/>
                <a:gd name="T11" fmla="*/ 25 h 26"/>
                <a:gd name="T12" fmla="*/ 1 w 17"/>
                <a:gd name="T13" fmla="*/ 18 h 26"/>
                <a:gd name="T14" fmla="*/ 4 w 17"/>
                <a:gd name="T15" fmla="*/ 6 h 26"/>
                <a:gd name="T16" fmla="*/ 12 w 17"/>
                <a:gd name="T1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6"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5" y="2"/>
                    <a:pt x="17" y="5"/>
                    <a:pt x="17" y="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4"/>
                    <a:pt x="10" y="26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3" y="25"/>
                    <a:pt x="0" y="21"/>
                    <a:pt x="1" y="18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2"/>
                    <a:pt x="8" y="0"/>
                    <a:pt x="12" y="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5" name="íšľîďe"/>
            <p:cNvSpPr/>
            <p:nvPr/>
          </p:nvSpPr>
          <p:spPr bwMode="auto">
            <a:xfrm>
              <a:off x="6092242" y="4419630"/>
              <a:ext cx="48942" cy="44048"/>
            </a:xfrm>
            <a:custGeom>
              <a:avLst/>
              <a:gdLst>
                <a:gd name="T0" fmla="*/ 2 w 24"/>
                <a:gd name="T1" fmla="*/ 4 h 22"/>
                <a:gd name="T2" fmla="*/ 2 w 24"/>
                <a:gd name="T3" fmla="*/ 4 h 22"/>
                <a:gd name="T4" fmla="*/ 11 w 24"/>
                <a:gd name="T5" fmla="*/ 2 h 22"/>
                <a:gd name="T6" fmla="*/ 21 w 24"/>
                <a:gd name="T7" fmla="*/ 9 h 22"/>
                <a:gd name="T8" fmla="*/ 22 w 24"/>
                <a:gd name="T9" fmla="*/ 18 h 22"/>
                <a:gd name="T10" fmla="*/ 22 w 24"/>
                <a:gd name="T11" fmla="*/ 18 h 22"/>
                <a:gd name="T12" fmla="*/ 13 w 24"/>
                <a:gd name="T13" fmla="*/ 20 h 22"/>
                <a:gd name="T14" fmla="*/ 3 w 24"/>
                <a:gd name="T15" fmla="*/ 13 h 22"/>
                <a:gd name="T16" fmla="*/ 2 w 24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2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4" y="1"/>
                    <a:pt x="8" y="0"/>
                    <a:pt x="11" y="2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4" y="11"/>
                    <a:pt x="24" y="15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0" y="21"/>
                    <a:pt x="16" y="22"/>
                    <a:pt x="13" y="2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1"/>
                    <a:pt x="0" y="7"/>
                    <a:pt x="2" y="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6" name="ïsļíḋé"/>
            <p:cNvSpPr/>
            <p:nvPr/>
          </p:nvSpPr>
          <p:spPr bwMode="auto">
            <a:xfrm>
              <a:off x="6056025" y="4387329"/>
              <a:ext cx="73413" cy="74392"/>
            </a:xfrm>
            <a:custGeom>
              <a:avLst/>
              <a:gdLst>
                <a:gd name="T0" fmla="*/ 3 w 36"/>
                <a:gd name="T1" fmla="*/ 25 h 37"/>
                <a:gd name="T2" fmla="*/ 24 w 36"/>
                <a:gd name="T3" fmla="*/ 3 h 37"/>
                <a:gd name="T4" fmla="*/ 33 w 36"/>
                <a:gd name="T5" fmla="*/ 3 h 37"/>
                <a:gd name="T6" fmla="*/ 33 w 36"/>
                <a:gd name="T7" fmla="*/ 3 h 37"/>
                <a:gd name="T8" fmla="*/ 33 w 36"/>
                <a:gd name="T9" fmla="*/ 12 h 37"/>
                <a:gd name="T10" fmla="*/ 13 w 36"/>
                <a:gd name="T11" fmla="*/ 34 h 37"/>
                <a:gd name="T12" fmla="*/ 3 w 36"/>
                <a:gd name="T13" fmla="*/ 35 h 37"/>
                <a:gd name="T14" fmla="*/ 3 w 36"/>
                <a:gd name="T15" fmla="*/ 35 h 37"/>
                <a:gd name="T16" fmla="*/ 3 w 36"/>
                <a:gd name="T1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7">
                  <a:moveTo>
                    <a:pt x="3" y="25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6" y="0"/>
                    <a:pt x="31" y="0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6" y="5"/>
                    <a:pt x="36" y="10"/>
                    <a:pt x="33" y="1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0" y="37"/>
                    <a:pt x="6" y="37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0" y="32"/>
                    <a:pt x="0" y="28"/>
                    <a:pt x="3" y="25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7" name="íṡḻiḋe"/>
            <p:cNvSpPr/>
            <p:nvPr/>
          </p:nvSpPr>
          <p:spPr bwMode="auto">
            <a:xfrm>
              <a:off x="6029596" y="4421588"/>
              <a:ext cx="107673" cy="111588"/>
            </a:xfrm>
            <a:custGeom>
              <a:avLst/>
              <a:gdLst>
                <a:gd name="T0" fmla="*/ 7 w 53"/>
                <a:gd name="T1" fmla="*/ 19 h 55"/>
                <a:gd name="T2" fmla="*/ 14 w 53"/>
                <a:gd name="T3" fmla="*/ 11 h 55"/>
                <a:gd name="T4" fmla="*/ 42 w 53"/>
                <a:gd name="T5" fmla="*/ 6 h 55"/>
                <a:gd name="T6" fmla="*/ 42 w 53"/>
                <a:gd name="T7" fmla="*/ 6 h 55"/>
                <a:gd name="T8" fmla="*/ 46 w 53"/>
                <a:gd name="T9" fmla="*/ 35 h 55"/>
                <a:gd name="T10" fmla="*/ 40 w 53"/>
                <a:gd name="T11" fmla="*/ 44 h 55"/>
                <a:gd name="T12" fmla="*/ 11 w 53"/>
                <a:gd name="T13" fmla="*/ 48 h 55"/>
                <a:gd name="T14" fmla="*/ 11 w 53"/>
                <a:gd name="T15" fmla="*/ 48 h 55"/>
                <a:gd name="T16" fmla="*/ 7 w 53"/>
                <a:gd name="T17" fmla="*/ 1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5">
                  <a:moveTo>
                    <a:pt x="7" y="19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20" y="2"/>
                    <a:pt x="33" y="0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51" y="13"/>
                    <a:pt x="53" y="26"/>
                    <a:pt x="46" y="3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3" y="53"/>
                    <a:pt x="20" y="55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2" y="41"/>
                    <a:pt x="0" y="28"/>
                    <a:pt x="7" y="19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8" name="ís1îďê"/>
            <p:cNvSpPr/>
            <p:nvPr/>
          </p:nvSpPr>
          <p:spPr bwMode="auto">
            <a:xfrm>
              <a:off x="6090285" y="4671195"/>
              <a:ext cx="396432" cy="258415"/>
            </a:xfrm>
            <a:custGeom>
              <a:avLst/>
              <a:gdLst>
                <a:gd name="T0" fmla="*/ 0 w 195"/>
                <a:gd name="T1" fmla="*/ 60 h 127"/>
                <a:gd name="T2" fmla="*/ 96 w 195"/>
                <a:gd name="T3" fmla="*/ 0 h 127"/>
                <a:gd name="T4" fmla="*/ 195 w 195"/>
                <a:gd name="T5" fmla="*/ 62 h 127"/>
                <a:gd name="T6" fmla="*/ 96 w 195"/>
                <a:gd name="T7" fmla="*/ 127 h 127"/>
                <a:gd name="T8" fmla="*/ 0 w 195"/>
                <a:gd name="T9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27">
                  <a:moveTo>
                    <a:pt x="0" y="60"/>
                  </a:moveTo>
                  <a:cubicBezTo>
                    <a:pt x="0" y="25"/>
                    <a:pt x="45" y="0"/>
                    <a:pt x="96" y="0"/>
                  </a:cubicBezTo>
                  <a:cubicBezTo>
                    <a:pt x="146" y="0"/>
                    <a:pt x="195" y="27"/>
                    <a:pt x="195" y="62"/>
                  </a:cubicBezTo>
                  <a:cubicBezTo>
                    <a:pt x="195" y="97"/>
                    <a:pt x="146" y="127"/>
                    <a:pt x="96" y="127"/>
                  </a:cubicBezTo>
                  <a:cubicBezTo>
                    <a:pt x="45" y="127"/>
                    <a:pt x="0" y="95"/>
                    <a:pt x="0" y="60"/>
                  </a:cubicBezTo>
                  <a:close/>
                </a:path>
              </a:pathLst>
            </a:custGeom>
            <a:solidFill>
              <a:srgbClr val="613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9" name="ïṧļiḑe"/>
            <p:cNvSpPr/>
            <p:nvPr/>
          </p:nvSpPr>
          <p:spPr bwMode="auto">
            <a:xfrm>
              <a:off x="5831869" y="4472488"/>
              <a:ext cx="311273" cy="459079"/>
            </a:xfrm>
            <a:custGeom>
              <a:avLst/>
              <a:gdLst>
                <a:gd name="T0" fmla="*/ 127 w 153"/>
                <a:gd name="T1" fmla="*/ 226 h 226"/>
                <a:gd name="T2" fmla="*/ 38 w 153"/>
                <a:gd name="T3" fmla="*/ 154 h 226"/>
                <a:gd name="T4" fmla="*/ 97 w 153"/>
                <a:gd name="T5" fmla="*/ 0 h 226"/>
                <a:gd name="T6" fmla="*/ 134 w 153"/>
                <a:gd name="T7" fmla="*/ 28 h 226"/>
                <a:gd name="T8" fmla="*/ 94 w 153"/>
                <a:gd name="T9" fmla="*/ 108 h 226"/>
                <a:gd name="T10" fmla="*/ 153 w 153"/>
                <a:gd name="T11" fmla="*/ 158 h 226"/>
                <a:gd name="T12" fmla="*/ 127 w 153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226">
                  <a:moveTo>
                    <a:pt x="127" y="226"/>
                  </a:moveTo>
                  <a:cubicBezTo>
                    <a:pt x="127" y="226"/>
                    <a:pt x="76" y="204"/>
                    <a:pt x="38" y="154"/>
                  </a:cubicBezTo>
                  <a:cubicBezTo>
                    <a:pt x="0" y="104"/>
                    <a:pt x="97" y="0"/>
                    <a:pt x="97" y="0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28"/>
                    <a:pt x="95" y="87"/>
                    <a:pt x="94" y="108"/>
                  </a:cubicBezTo>
                  <a:cubicBezTo>
                    <a:pt x="93" y="127"/>
                    <a:pt x="153" y="158"/>
                    <a:pt x="153" y="158"/>
                  </a:cubicBezTo>
                  <a:lnTo>
                    <a:pt x="127" y="226"/>
                  </a:lnTo>
                  <a:close/>
                </a:path>
              </a:pathLst>
            </a:custGeom>
            <a:solidFill>
              <a:srgbClr val="8E5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90" name="íşḷíḍê"/>
            <p:cNvSpPr/>
            <p:nvPr/>
          </p:nvSpPr>
          <p:spPr bwMode="auto">
            <a:xfrm>
              <a:off x="6259625" y="4695665"/>
              <a:ext cx="206536" cy="141933"/>
            </a:xfrm>
            <a:custGeom>
              <a:avLst/>
              <a:gdLst>
                <a:gd name="T0" fmla="*/ 5 w 102"/>
                <a:gd name="T1" fmla="*/ 24 h 70"/>
                <a:gd name="T2" fmla="*/ 60 w 102"/>
                <a:gd name="T3" fmla="*/ 6 h 70"/>
                <a:gd name="T4" fmla="*/ 97 w 102"/>
                <a:gd name="T5" fmla="*/ 46 h 70"/>
                <a:gd name="T6" fmla="*/ 42 w 102"/>
                <a:gd name="T7" fmla="*/ 64 h 70"/>
                <a:gd name="T8" fmla="*/ 5 w 102"/>
                <a:gd name="T9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0">
                  <a:moveTo>
                    <a:pt x="5" y="24"/>
                  </a:moveTo>
                  <a:cubicBezTo>
                    <a:pt x="10" y="8"/>
                    <a:pt x="35" y="0"/>
                    <a:pt x="60" y="6"/>
                  </a:cubicBezTo>
                  <a:cubicBezTo>
                    <a:pt x="86" y="12"/>
                    <a:pt x="102" y="30"/>
                    <a:pt x="97" y="46"/>
                  </a:cubicBezTo>
                  <a:cubicBezTo>
                    <a:pt x="92" y="62"/>
                    <a:pt x="68" y="70"/>
                    <a:pt x="42" y="64"/>
                  </a:cubicBezTo>
                  <a:cubicBezTo>
                    <a:pt x="17" y="58"/>
                    <a:pt x="0" y="40"/>
                    <a:pt x="5" y="24"/>
                  </a:cubicBezTo>
                  <a:close/>
                </a:path>
              </a:pathLst>
            </a:custGeom>
            <a:solidFill>
              <a:srgbClr val="8E5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1" name="iSļíḑè"/>
            <p:cNvSpPr/>
            <p:nvPr/>
          </p:nvSpPr>
          <p:spPr bwMode="auto">
            <a:xfrm>
              <a:off x="6096158" y="4695665"/>
              <a:ext cx="207515" cy="141933"/>
            </a:xfrm>
            <a:custGeom>
              <a:avLst/>
              <a:gdLst>
                <a:gd name="T0" fmla="*/ 97 w 102"/>
                <a:gd name="T1" fmla="*/ 24 h 70"/>
                <a:gd name="T2" fmla="*/ 42 w 102"/>
                <a:gd name="T3" fmla="*/ 6 h 70"/>
                <a:gd name="T4" fmla="*/ 5 w 102"/>
                <a:gd name="T5" fmla="*/ 46 h 70"/>
                <a:gd name="T6" fmla="*/ 60 w 102"/>
                <a:gd name="T7" fmla="*/ 64 h 70"/>
                <a:gd name="T8" fmla="*/ 97 w 102"/>
                <a:gd name="T9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0">
                  <a:moveTo>
                    <a:pt x="97" y="24"/>
                  </a:moveTo>
                  <a:cubicBezTo>
                    <a:pt x="92" y="8"/>
                    <a:pt x="67" y="0"/>
                    <a:pt x="42" y="6"/>
                  </a:cubicBezTo>
                  <a:cubicBezTo>
                    <a:pt x="17" y="12"/>
                    <a:pt x="0" y="30"/>
                    <a:pt x="5" y="46"/>
                  </a:cubicBezTo>
                  <a:cubicBezTo>
                    <a:pt x="10" y="62"/>
                    <a:pt x="35" y="70"/>
                    <a:pt x="60" y="64"/>
                  </a:cubicBezTo>
                  <a:cubicBezTo>
                    <a:pt x="85" y="58"/>
                    <a:pt x="102" y="40"/>
                    <a:pt x="97" y="24"/>
                  </a:cubicBezTo>
                  <a:close/>
                </a:path>
              </a:pathLst>
            </a:custGeom>
            <a:solidFill>
              <a:srgbClr val="8E5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2" name="išḷïḍé"/>
            <p:cNvSpPr/>
            <p:nvPr/>
          </p:nvSpPr>
          <p:spPr bwMode="auto">
            <a:xfrm>
              <a:off x="6033512" y="4731883"/>
              <a:ext cx="496275" cy="248627"/>
            </a:xfrm>
            <a:prstGeom prst="ellipse">
              <a:avLst/>
            </a:prstGeom>
            <a:solidFill>
              <a:srgbClr val="8E5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3" name="ïşľîďê"/>
            <p:cNvSpPr/>
            <p:nvPr/>
          </p:nvSpPr>
          <p:spPr bwMode="auto">
            <a:xfrm>
              <a:off x="6254731" y="4714264"/>
              <a:ext cx="52858" cy="52858"/>
            </a:xfrm>
            <a:custGeom>
              <a:avLst/>
              <a:gdLst>
                <a:gd name="T0" fmla="*/ 13 w 26"/>
                <a:gd name="T1" fmla="*/ 0 h 26"/>
                <a:gd name="T2" fmla="*/ 13 w 26"/>
                <a:gd name="T3" fmla="*/ 0 h 26"/>
                <a:gd name="T4" fmla="*/ 26 w 26"/>
                <a:gd name="T5" fmla="*/ 13 h 26"/>
                <a:gd name="T6" fmla="*/ 26 w 26"/>
                <a:gd name="T7" fmla="*/ 13 h 26"/>
                <a:gd name="T8" fmla="*/ 13 w 26"/>
                <a:gd name="T9" fmla="*/ 26 h 26"/>
                <a:gd name="T10" fmla="*/ 13 w 26"/>
                <a:gd name="T11" fmla="*/ 26 h 26"/>
                <a:gd name="T12" fmla="*/ 0 w 26"/>
                <a:gd name="T13" fmla="*/ 13 h 26"/>
                <a:gd name="T14" fmla="*/ 0 w 26"/>
                <a:gd name="T15" fmla="*/ 13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4" name="iŝ1îďe"/>
            <p:cNvSpPr/>
            <p:nvPr/>
          </p:nvSpPr>
          <p:spPr bwMode="auto">
            <a:xfrm>
              <a:off x="6393727" y="4831725"/>
              <a:ext cx="46006" cy="71456"/>
            </a:xfrm>
            <a:custGeom>
              <a:avLst/>
              <a:gdLst>
                <a:gd name="T0" fmla="*/ 7 w 23"/>
                <a:gd name="T1" fmla="*/ 2 h 35"/>
                <a:gd name="T2" fmla="*/ 7 w 23"/>
                <a:gd name="T3" fmla="*/ 2 h 35"/>
                <a:gd name="T4" fmla="*/ 18 w 23"/>
                <a:gd name="T5" fmla="*/ 8 h 35"/>
                <a:gd name="T6" fmla="*/ 22 w 23"/>
                <a:gd name="T7" fmla="*/ 22 h 35"/>
                <a:gd name="T8" fmla="*/ 16 w 23"/>
                <a:gd name="T9" fmla="*/ 33 h 35"/>
                <a:gd name="T10" fmla="*/ 16 w 23"/>
                <a:gd name="T11" fmla="*/ 33 h 35"/>
                <a:gd name="T12" fmla="*/ 5 w 23"/>
                <a:gd name="T13" fmla="*/ 27 h 35"/>
                <a:gd name="T14" fmla="*/ 1 w 23"/>
                <a:gd name="T15" fmla="*/ 13 h 35"/>
                <a:gd name="T16" fmla="*/ 7 w 23"/>
                <a:gd name="T1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5"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12" y="0"/>
                    <a:pt x="16" y="3"/>
                    <a:pt x="18" y="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7"/>
                    <a:pt x="21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2" y="35"/>
                    <a:pt x="7" y="32"/>
                    <a:pt x="5" y="2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8"/>
                    <a:pt x="2" y="3"/>
                    <a:pt x="7" y="2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5" name="îšļíḓè"/>
            <p:cNvSpPr/>
            <p:nvPr/>
          </p:nvSpPr>
          <p:spPr bwMode="auto">
            <a:xfrm>
              <a:off x="6122587" y="4831725"/>
              <a:ext cx="46985" cy="71456"/>
            </a:xfrm>
            <a:custGeom>
              <a:avLst/>
              <a:gdLst>
                <a:gd name="T0" fmla="*/ 7 w 23"/>
                <a:gd name="T1" fmla="*/ 33 h 35"/>
                <a:gd name="T2" fmla="*/ 7 w 23"/>
                <a:gd name="T3" fmla="*/ 33 h 35"/>
                <a:gd name="T4" fmla="*/ 18 w 23"/>
                <a:gd name="T5" fmla="*/ 27 h 35"/>
                <a:gd name="T6" fmla="*/ 22 w 23"/>
                <a:gd name="T7" fmla="*/ 13 h 35"/>
                <a:gd name="T8" fmla="*/ 16 w 23"/>
                <a:gd name="T9" fmla="*/ 2 h 35"/>
                <a:gd name="T10" fmla="*/ 16 w 23"/>
                <a:gd name="T11" fmla="*/ 2 h 35"/>
                <a:gd name="T12" fmla="*/ 5 w 23"/>
                <a:gd name="T13" fmla="*/ 8 h 35"/>
                <a:gd name="T14" fmla="*/ 1 w 23"/>
                <a:gd name="T15" fmla="*/ 22 h 35"/>
                <a:gd name="T16" fmla="*/ 7 w 23"/>
                <a:gd name="T17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5">
                  <a:moveTo>
                    <a:pt x="7" y="33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12" y="35"/>
                    <a:pt x="16" y="32"/>
                    <a:pt x="18" y="27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8"/>
                    <a:pt x="21" y="3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2" y="0"/>
                    <a:pt x="7" y="3"/>
                    <a:pt x="5" y="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7"/>
                    <a:pt x="2" y="32"/>
                    <a:pt x="7" y="3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6" name="ïSḻïďe"/>
            <p:cNvSpPr/>
            <p:nvPr/>
          </p:nvSpPr>
          <p:spPr bwMode="auto">
            <a:xfrm>
              <a:off x="6150973" y="4731883"/>
              <a:ext cx="260373" cy="296591"/>
            </a:xfrm>
            <a:custGeom>
              <a:avLst/>
              <a:gdLst>
                <a:gd name="T0" fmla="*/ 61 w 128"/>
                <a:gd name="T1" fmla="*/ 0 h 146"/>
                <a:gd name="T2" fmla="*/ 68 w 128"/>
                <a:gd name="T3" fmla="*/ 0 h 146"/>
                <a:gd name="T4" fmla="*/ 128 w 128"/>
                <a:gd name="T5" fmla="*/ 61 h 146"/>
                <a:gd name="T6" fmla="*/ 128 w 128"/>
                <a:gd name="T7" fmla="*/ 85 h 146"/>
                <a:gd name="T8" fmla="*/ 68 w 128"/>
                <a:gd name="T9" fmla="*/ 146 h 146"/>
                <a:gd name="T10" fmla="*/ 61 w 128"/>
                <a:gd name="T11" fmla="*/ 146 h 146"/>
                <a:gd name="T12" fmla="*/ 0 w 128"/>
                <a:gd name="T13" fmla="*/ 85 h 146"/>
                <a:gd name="T14" fmla="*/ 0 w 128"/>
                <a:gd name="T15" fmla="*/ 61 h 146"/>
                <a:gd name="T16" fmla="*/ 61 w 128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6">
                  <a:moveTo>
                    <a:pt x="61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101" y="0"/>
                    <a:pt x="128" y="27"/>
                    <a:pt x="128" y="61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8" y="119"/>
                    <a:pt x="101" y="146"/>
                    <a:pt x="68" y="146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27" y="146"/>
                    <a:pt x="0" y="119"/>
                    <a:pt x="0" y="8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7" name="íşľîḑe"/>
            <p:cNvSpPr/>
            <p:nvPr/>
          </p:nvSpPr>
          <p:spPr bwMode="auto">
            <a:xfrm>
              <a:off x="6197958" y="4980510"/>
              <a:ext cx="167383" cy="166404"/>
            </a:xfrm>
            <a:prstGeom prst="ellipse">
              <a:avLst/>
            </a:pr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8" name="iṧlïdé"/>
            <p:cNvSpPr/>
            <p:nvPr/>
          </p:nvSpPr>
          <p:spPr bwMode="auto">
            <a:xfrm>
              <a:off x="6143142" y="4767121"/>
              <a:ext cx="278971" cy="268204"/>
            </a:xfrm>
            <a:custGeom>
              <a:avLst/>
              <a:gdLst>
                <a:gd name="T0" fmla="*/ 67 w 137"/>
                <a:gd name="T1" fmla="*/ 0 h 132"/>
                <a:gd name="T2" fmla="*/ 70 w 137"/>
                <a:gd name="T3" fmla="*/ 0 h 132"/>
                <a:gd name="T4" fmla="*/ 137 w 137"/>
                <a:gd name="T5" fmla="*/ 63 h 132"/>
                <a:gd name="T6" fmla="*/ 137 w 137"/>
                <a:gd name="T7" fmla="*/ 66 h 132"/>
                <a:gd name="T8" fmla="*/ 70 w 137"/>
                <a:gd name="T9" fmla="*/ 132 h 132"/>
                <a:gd name="T10" fmla="*/ 67 w 137"/>
                <a:gd name="T11" fmla="*/ 132 h 132"/>
                <a:gd name="T12" fmla="*/ 0 w 137"/>
                <a:gd name="T13" fmla="*/ 66 h 132"/>
                <a:gd name="T14" fmla="*/ 0 w 137"/>
                <a:gd name="T15" fmla="*/ 63 h 132"/>
                <a:gd name="T16" fmla="*/ 67 w 137"/>
                <a:gd name="T1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32">
                  <a:moveTo>
                    <a:pt x="67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107" y="0"/>
                    <a:pt x="137" y="27"/>
                    <a:pt x="137" y="63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7" y="102"/>
                    <a:pt x="107" y="132"/>
                    <a:pt x="70" y="132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30" y="132"/>
                    <a:pt x="0" y="102"/>
                    <a:pt x="0" y="6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7"/>
                    <a:pt x="30" y="0"/>
                    <a:pt x="67" y="0"/>
                  </a:cubicBezTo>
                  <a:close/>
                </a:path>
              </a:pathLst>
            </a:custGeom>
            <a:solidFill>
              <a:srgbClr val="AF6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9" name="ïšḻïḋé"/>
            <p:cNvSpPr/>
            <p:nvPr/>
          </p:nvSpPr>
          <p:spPr bwMode="auto">
            <a:xfrm>
              <a:off x="6643332" y="4358942"/>
              <a:ext cx="43069" cy="107673"/>
            </a:xfrm>
            <a:custGeom>
              <a:avLst/>
              <a:gdLst>
                <a:gd name="T0" fmla="*/ 4 w 21"/>
                <a:gd name="T1" fmla="*/ 1 h 53"/>
                <a:gd name="T2" fmla="*/ 4 w 21"/>
                <a:gd name="T3" fmla="*/ 1 h 53"/>
                <a:gd name="T4" fmla="*/ 10 w 21"/>
                <a:gd name="T5" fmla="*/ 4 h 53"/>
                <a:gd name="T6" fmla="*/ 20 w 21"/>
                <a:gd name="T7" fmla="*/ 46 h 53"/>
                <a:gd name="T8" fmla="*/ 16 w 21"/>
                <a:gd name="T9" fmla="*/ 52 h 53"/>
                <a:gd name="T10" fmla="*/ 16 w 21"/>
                <a:gd name="T11" fmla="*/ 52 h 53"/>
                <a:gd name="T12" fmla="*/ 11 w 21"/>
                <a:gd name="T13" fmla="*/ 49 h 53"/>
                <a:gd name="T14" fmla="*/ 1 w 21"/>
                <a:gd name="T15" fmla="*/ 7 h 53"/>
                <a:gd name="T16" fmla="*/ 4 w 21"/>
                <a:gd name="T17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9"/>
                    <a:pt x="19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1" y="51"/>
                    <a:pt x="11" y="4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0" name="ïṥ1íḓê"/>
            <p:cNvSpPr/>
            <p:nvPr/>
          </p:nvSpPr>
          <p:spPr bwMode="auto">
            <a:xfrm>
              <a:off x="6614946" y="4350133"/>
              <a:ext cx="41112" cy="107673"/>
            </a:xfrm>
            <a:custGeom>
              <a:avLst/>
              <a:gdLst>
                <a:gd name="T0" fmla="*/ 4 w 20"/>
                <a:gd name="T1" fmla="*/ 1 h 53"/>
                <a:gd name="T2" fmla="*/ 4 w 20"/>
                <a:gd name="T3" fmla="*/ 1 h 53"/>
                <a:gd name="T4" fmla="*/ 10 w 20"/>
                <a:gd name="T5" fmla="*/ 4 h 53"/>
                <a:gd name="T6" fmla="*/ 20 w 20"/>
                <a:gd name="T7" fmla="*/ 46 h 53"/>
                <a:gd name="T8" fmla="*/ 16 w 20"/>
                <a:gd name="T9" fmla="*/ 52 h 53"/>
                <a:gd name="T10" fmla="*/ 16 w 20"/>
                <a:gd name="T11" fmla="*/ 52 h 53"/>
                <a:gd name="T12" fmla="*/ 10 w 20"/>
                <a:gd name="T13" fmla="*/ 49 h 53"/>
                <a:gd name="T14" fmla="*/ 0 w 20"/>
                <a:gd name="T15" fmla="*/ 7 h 53"/>
                <a:gd name="T16" fmla="*/ 4 w 20"/>
                <a:gd name="T17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53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9" y="2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19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1" y="51"/>
                    <a:pt x="10" y="4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1"/>
                    <a:pt x="4" y="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1" name="ïṥ1íḋè"/>
            <p:cNvSpPr/>
            <p:nvPr/>
          </p:nvSpPr>
          <p:spPr bwMode="auto">
            <a:xfrm>
              <a:off x="6586559" y="4350133"/>
              <a:ext cx="43069" cy="107673"/>
            </a:xfrm>
            <a:custGeom>
              <a:avLst/>
              <a:gdLst>
                <a:gd name="T0" fmla="*/ 5 w 21"/>
                <a:gd name="T1" fmla="*/ 1 h 53"/>
                <a:gd name="T2" fmla="*/ 5 w 21"/>
                <a:gd name="T3" fmla="*/ 1 h 53"/>
                <a:gd name="T4" fmla="*/ 11 w 21"/>
                <a:gd name="T5" fmla="*/ 5 h 53"/>
                <a:gd name="T6" fmla="*/ 21 w 21"/>
                <a:gd name="T7" fmla="*/ 47 h 53"/>
                <a:gd name="T8" fmla="*/ 17 w 21"/>
                <a:gd name="T9" fmla="*/ 53 h 53"/>
                <a:gd name="T10" fmla="*/ 17 w 21"/>
                <a:gd name="T11" fmla="*/ 53 h 53"/>
                <a:gd name="T12" fmla="*/ 11 w 21"/>
                <a:gd name="T13" fmla="*/ 49 h 53"/>
                <a:gd name="T14" fmla="*/ 1 w 21"/>
                <a:gd name="T15" fmla="*/ 7 h 53"/>
                <a:gd name="T16" fmla="*/ 5 w 21"/>
                <a:gd name="T17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10" y="2"/>
                    <a:pt x="11" y="5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9"/>
                    <a:pt x="19" y="52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4" y="53"/>
                    <a:pt x="12" y="52"/>
                    <a:pt x="11" y="4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2"/>
                    <a:pt x="5" y="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2" name="îšḻide"/>
            <p:cNvSpPr/>
            <p:nvPr/>
          </p:nvSpPr>
          <p:spPr bwMode="auto">
            <a:xfrm>
              <a:off x="6564046" y="4370688"/>
              <a:ext cx="43069" cy="105715"/>
            </a:xfrm>
            <a:custGeom>
              <a:avLst/>
              <a:gdLst>
                <a:gd name="T0" fmla="*/ 4 w 21"/>
                <a:gd name="T1" fmla="*/ 0 h 52"/>
                <a:gd name="T2" fmla="*/ 4 w 21"/>
                <a:gd name="T3" fmla="*/ 0 h 52"/>
                <a:gd name="T4" fmla="*/ 10 w 21"/>
                <a:gd name="T5" fmla="*/ 4 h 52"/>
                <a:gd name="T6" fmla="*/ 20 w 21"/>
                <a:gd name="T7" fmla="*/ 46 h 52"/>
                <a:gd name="T8" fmla="*/ 17 w 21"/>
                <a:gd name="T9" fmla="*/ 52 h 52"/>
                <a:gd name="T10" fmla="*/ 17 w 21"/>
                <a:gd name="T11" fmla="*/ 52 h 52"/>
                <a:gd name="T12" fmla="*/ 11 w 21"/>
                <a:gd name="T13" fmla="*/ 48 h 52"/>
                <a:gd name="T14" fmla="*/ 1 w 21"/>
                <a:gd name="T15" fmla="*/ 6 h 52"/>
                <a:gd name="T16" fmla="*/ 4 w 21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9"/>
                    <a:pt x="19" y="51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2"/>
                    <a:pt x="11" y="51"/>
                    <a:pt x="11" y="4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3" name="íṥ1iḑe"/>
            <p:cNvSpPr/>
            <p:nvPr/>
          </p:nvSpPr>
          <p:spPr bwMode="auto">
            <a:xfrm>
              <a:off x="6554257" y="4457806"/>
              <a:ext cx="60688" cy="48942"/>
            </a:xfrm>
            <a:custGeom>
              <a:avLst/>
              <a:gdLst>
                <a:gd name="T0" fmla="*/ 2 w 30"/>
                <a:gd name="T1" fmla="*/ 4 h 24"/>
                <a:gd name="T2" fmla="*/ 2 w 30"/>
                <a:gd name="T3" fmla="*/ 4 h 24"/>
                <a:gd name="T4" fmla="*/ 10 w 30"/>
                <a:gd name="T5" fmla="*/ 2 h 24"/>
                <a:gd name="T6" fmla="*/ 26 w 30"/>
                <a:gd name="T7" fmla="*/ 12 h 24"/>
                <a:gd name="T8" fmla="*/ 28 w 30"/>
                <a:gd name="T9" fmla="*/ 20 h 24"/>
                <a:gd name="T10" fmla="*/ 28 w 30"/>
                <a:gd name="T11" fmla="*/ 20 h 24"/>
                <a:gd name="T12" fmla="*/ 20 w 30"/>
                <a:gd name="T13" fmla="*/ 22 h 24"/>
                <a:gd name="T14" fmla="*/ 4 w 30"/>
                <a:gd name="T15" fmla="*/ 12 h 24"/>
                <a:gd name="T16" fmla="*/ 2 w 30"/>
                <a:gd name="T1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4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1"/>
                    <a:pt x="7" y="0"/>
                    <a:pt x="10" y="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9" y="14"/>
                    <a:pt x="30" y="17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3"/>
                    <a:pt x="23" y="24"/>
                    <a:pt x="20" y="2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1"/>
                    <a:pt x="0" y="7"/>
                    <a:pt x="2" y="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4" name="ïŝḷïḓê"/>
            <p:cNvSpPr/>
            <p:nvPr/>
          </p:nvSpPr>
          <p:spPr bwMode="auto">
            <a:xfrm>
              <a:off x="6582644" y="4413757"/>
              <a:ext cx="111588" cy="115504"/>
            </a:xfrm>
            <a:custGeom>
              <a:avLst/>
              <a:gdLst>
                <a:gd name="T0" fmla="*/ 31 w 55"/>
                <a:gd name="T1" fmla="*/ 54 h 57"/>
                <a:gd name="T2" fmla="*/ 35 w 55"/>
                <a:gd name="T3" fmla="*/ 53 h 57"/>
                <a:gd name="T4" fmla="*/ 52 w 55"/>
                <a:gd name="T5" fmla="*/ 26 h 57"/>
                <a:gd name="T6" fmla="*/ 50 w 55"/>
                <a:gd name="T7" fmla="*/ 19 h 57"/>
                <a:gd name="T8" fmla="*/ 23 w 55"/>
                <a:gd name="T9" fmla="*/ 3 h 57"/>
                <a:gd name="T10" fmla="*/ 19 w 55"/>
                <a:gd name="T11" fmla="*/ 4 h 57"/>
                <a:gd name="T12" fmla="*/ 2 w 55"/>
                <a:gd name="T13" fmla="*/ 30 h 57"/>
                <a:gd name="T14" fmla="*/ 4 w 55"/>
                <a:gd name="T15" fmla="*/ 38 h 57"/>
                <a:gd name="T16" fmla="*/ 31 w 55"/>
                <a:gd name="T17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7">
                  <a:moveTo>
                    <a:pt x="31" y="54"/>
                  </a:moveTo>
                  <a:cubicBezTo>
                    <a:pt x="35" y="53"/>
                    <a:pt x="35" y="53"/>
                    <a:pt x="35" y="53"/>
                  </a:cubicBezTo>
                  <a:cubicBezTo>
                    <a:pt x="47" y="51"/>
                    <a:pt x="55" y="38"/>
                    <a:pt x="52" y="26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7" y="7"/>
                    <a:pt x="35" y="0"/>
                    <a:pt x="23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7" y="6"/>
                    <a:pt x="0" y="19"/>
                    <a:pt x="2" y="3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7" y="50"/>
                    <a:pt x="19" y="57"/>
                    <a:pt x="31" y="5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5" name="íšḷidè"/>
            <p:cNvSpPr/>
            <p:nvPr/>
          </p:nvSpPr>
          <p:spPr bwMode="auto">
            <a:xfrm>
              <a:off x="6106925" y="4378519"/>
              <a:ext cx="46006" cy="50900"/>
            </a:xfrm>
            <a:custGeom>
              <a:avLst/>
              <a:gdLst>
                <a:gd name="T0" fmla="*/ 2 w 23"/>
                <a:gd name="T1" fmla="*/ 15 h 25"/>
                <a:gd name="T2" fmla="*/ 13 w 23"/>
                <a:gd name="T3" fmla="*/ 3 h 25"/>
                <a:gd name="T4" fmla="*/ 21 w 23"/>
                <a:gd name="T5" fmla="*/ 2 h 25"/>
                <a:gd name="T6" fmla="*/ 21 w 23"/>
                <a:gd name="T7" fmla="*/ 2 h 25"/>
                <a:gd name="T8" fmla="*/ 21 w 23"/>
                <a:gd name="T9" fmla="*/ 10 h 25"/>
                <a:gd name="T10" fmla="*/ 10 w 23"/>
                <a:gd name="T11" fmla="*/ 22 h 25"/>
                <a:gd name="T12" fmla="*/ 2 w 23"/>
                <a:gd name="T13" fmla="*/ 23 h 25"/>
                <a:gd name="T14" fmla="*/ 2 w 23"/>
                <a:gd name="T15" fmla="*/ 23 h 25"/>
                <a:gd name="T16" fmla="*/ 2 w 23"/>
                <a:gd name="T17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5">
                  <a:moveTo>
                    <a:pt x="2" y="15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5" y="1"/>
                    <a:pt x="18" y="0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4"/>
                    <a:pt x="23" y="8"/>
                    <a:pt x="21" y="1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25"/>
                    <a:pt x="5" y="25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1"/>
                    <a:pt x="0" y="17"/>
                    <a:pt x="2" y="15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6" name="iSlîḑê"/>
            <p:cNvSpPr/>
            <p:nvPr/>
          </p:nvSpPr>
          <p:spPr bwMode="auto">
            <a:xfrm>
              <a:off x="6120629" y="4299233"/>
              <a:ext cx="114525" cy="114525"/>
            </a:xfrm>
            <a:custGeom>
              <a:avLst/>
              <a:gdLst>
                <a:gd name="T0" fmla="*/ 1 w 56"/>
                <a:gd name="T1" fmla="*/ 30 h 56"/>
                <a:gd name="T2" fmla="*/ 26 w 56"/>
                <a:gd name="T3" fmla="*/ 1 h 56"/>
                <a:gd name="T4" fmla="*/ 55 w 56"/>
                <a:gd name="T5" fmla="*/ 26 h 56"/>
                <a:gd name="T6" fmla="*/ 30 w 56"/>
                <a:gd name="T7" fmla="*/ 55 h 56"/>
                <a:gd name="T8" fmla="*/ 1 w 56"/>
                <a:gd name="T9" fmla="*/ 3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" y="30"/>
                  </a:moveTo>
                  <a:cubicBezTo>
                    <a:pt x="0" y="15"/>
                    <a:pt x="11" y="2"/>
                    <a:pt x="26" y="1"/>
                  </a:cubicBezTo>
                  <a:cubicBezTo>
                    <a:pt x="41" y="0"/>
                    <a:pt x="54" y="11"/>
                    <a:pt x="55" y="26"/>
                  </a:cubicBezTo>
                  <a:cubicBezTo>
                    <a:pt x="56" y="41"/>
                    <a:pt x="45" y="54"/>
                    <a:pt x="30" y="55"/>
                  </a:cubicBezTo>
                  <a:cubicBezTo>
                    <a:pt x="15" y="56"/>
                    <a:pt x="2" y="45"/>
                    <a:pt x="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7" name="ïṣļïḍè"/>
            <p:cNvSpPr/>
            <p:nvPr/>
          </p:nvSpPr>
          <p:spPr bwMode="auto">
            <a:xfrm>
              <a:off x="6137269" y="4315873"/>
              <a:ext cx="81244" cy="81244"/>
            </a:xfrm>
            <a:custGeom>
              <a:avLst/>
              <a:gdLst>
                <a:gd name="T0" fmla="*/ 0 w 40"/>
                <a:gd name="T1" fmla="*/ 21 h 40"/>
                <a:gd name="T2" fmla="*/ 19 w 40"/>
                <a:gd name="T3" fmla="*/ 1 h 40"/>
                <a:gd name="T4" fmla="*/ 39 w 40"/>
                <a:gd name="T5" fmla="*/ 19 h 40"/>
                <a:gd name="T6" fmla="*/ 21 w 40"/>
                <a:gd name="T7" fmla="*/ 39 h 40"/>
                <a:gd name="T8" fmla="*/ 0 w 40"/>
                <a:gd name="T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0" y="21"/>
                  </a:moveTo>
                  <a:cubicBezTo>
                    <a:pt x="0" y="10"/>
                    <a:pt x="8" y="1"/>
                    <a:pt x="19" y="1"/>
                  </a:cubicBezTo>
                  <a:cubicBezTo>
                    <a:pt x="29" y="0"/>
                    <a:pt x="39" y="8"/>
                    <a:pt x="39" y="19"/>
                  </a:cubicBezTo>
                  <a:cubicBezTo>
                    <a:pt x="40" y="30"/>
                    <a:pt x="32" y="39"/>
                    <a:pt x="21" y="39"/>
                  </a:cubicBezTo>
                  <a:cubicBezTo>
                    <a:pt x="10" y="40"/>
                    <a:pt x="1" y="32"/>
                    <a:pt x="0" y="21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8" name="îŝḷïḑê"/>
            <p:cNvSpPr/>
            <p:nvPr/>
          </p:nvSpPr>
          <p:spPr bwMode="auto">
            <a:xfrm>
              <a:off x="6611030" y="2105637"/>
              <a:ext cx="384686" cy="257437"/>
            </a:xfrm>
            <a:custGeom>
              <a:avLst/>
              <a:gdLst>
                <a:gd name="T0" fmla="*/ 189 w 189"/>
                <a:gd name="T1" fmla="*/ 68 h 127"/>
                <a:gd name="T2" fmla="*/ 97 w 189"/>
                <a:gd name="T3" fmla="*/ 127 h 127"/>
                <a:gd name="T4" fmla="*/ 0 w 189"/>
                <a:gd name="T5" fmla="*/ 65 h 127"/>
                <a:gd name="T6" fmla="*/ 97 w 189"/>
                <a:gd name="T7" fmla="*/ 0 h 127"/>
                <a:gd name="T8" fmla="*/ 189 w 189"/>
                <a:gd name="T9" fmla="*/ 6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7">
                  <a:moveTo>
                    <a:pt x="189" y="68"/>
                  </a:moveTo>
                  <a:cubicBezTo>
                    <a:pt x="189" y="103"/>
                    <a:pt x="146" y="127"/>
                    <a:pt x="97" y="127"/>
                  </a:cubicBezTo>
                  <a:cubicBezTo>
                    <a:pt x="47" y="127"/>
                    <a:pt x="0" y="100"/>
                    <a:pt x="0" y="65"/>
                  </a:cubicBezTo>
                  <a:cubicBezTo>
                    <a:pt x="0" y="30"/>
                    <a:pt x="47" y="0"/>
                    <a:pt x="97" y="0"/>
                  </a:cubicBezTo>
                  <a:cubicBezTo>
                    <a:pt x="146" y="0"/>
                    <a:pt x="189" y="33"/>
                    <a:pt x="189" y="68"/>
                  </a:cubicBezTo>
                  <a:close/>
                </a:path>
              </a:pathLst>
            </a:custGeom>
            <a:solidFill>
              <a:srgbClr val="011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9" name="îšḻiḑe"/>
            <p:cNvSpPr/>
            <p:nvPr/>
          </p:nvSpPr>
          <p:spPr bwMode="auto">
            <a:xfrm>
              <a:off x="6442669" y="2156537"/>
              <a:ext cx="221219" cy="454185"/>
            </a:xfrm>
            <a:custGeom>
              <a:avLst/>
              <a:gdLst>
                <a:gd name="T0" fmla="*/ 62 w 109"/>
                <a:gd name="T1" fmla="*/ 0 h 224"/>
                <a:gd name="T2" fmla="*/ 19 w 109"/>
                <a:gd name="T3" fmla="*/ 90 h 224"/>
                <a:gd name="T4" fmla="*/ 19 w 109"/>
                <a:gd name="T5" fmla="*/ 224 h 224"/>
                <a:gd name="T6" fmla="*/ 58 w 109"/>
                <a:gd name="T7" fmla="*/ 218 h 224"/>
                <a:gd name="T8" fmla="*/ 58 w 109"/>
                <a:gd name="T9" fmla="*/ 112 h 224"/>
                <a:gd name="T10" fmla="*/ 109 w 109"/>
                <a:gd name="T11" fmla="*/ 48 h 224"/>
                <a:gd name="T12" fmla="*/ 62 w 109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24">
                  <a:moveTo>
                    <a:pt x="62" y="0"/>
                  </a:moveTo>
                  <a:cubicBezTo>
                    <a:pt x="62" y="0"/>
                    <a:pt x="41" y="19"/>
                    <a:pt x="19" y="90"/>
                  </a:cubicBezTo>
                  <a:cubicBezTo>
                    <a:pt x="0" y="151"/>
                    <a:pt x="19" y="224"/>
                    <a:pt x="19" y="224"/>
                  </a:cubicBezTo>
                  <a:cubicBezTo>
                    <a:pt x="58" y="218"/>
                    <a:pt x="58" y="218"/>
                    <a:pt x="58" y="218"/>
                  </a:cubicBezTo>
                  <a:cubicBezTo>
                    <a:pt x="58" y="218"/>
                    <a:pt x="49" y="135"/>
                    <a:pt x="58" y="112"/>
                  </a:cubicBezTo>
                  <a:cubicBezTo>
                    <a:pt x="77" y="67"/>
                    <a:pt x="109" y="48"/>
                    <a:pt x="109" y="48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410" name="isḻidè"/>
            <p:cNvSpPr/>
            <p:nvPr/>
          </p:nvSpPr>
          <p:spPr bwMode="auto">
            <a:xfrm>
              <a:off x="6484759" y="2156537"/>
              <a:ext cx="179129" cy="206537"/>
            </a:xfrm>
            <a:custGeom>
              <a:avLst/>
              <a:gdLst>
                <a:gd name="T0" fmla="*/ 1 w 88"/>
                <a:gd name="T1" fmla="*/ 70 h 102"/>
                <a:gd name="T2" fmla="*/ 46 w 88"/>
                <a:gd name="T3" fmla="*/ 102 h 102"/>
                <a:gd name="T4" fmla="*/ 88 w 88"/>
                <a:gd name="T5" fmla="*/ 48 h 102"/>
                <a:gd name="T6" fmla="*/ 41 w 88"/>
                <a:gd name="T7" fmla="*/ 0 h 102"/>
                <a:gd name="T8" fmla="*/ 0 w 88"/>
                <a:gd name="T9" fmla="*/ 68 h 102"/>
                <a:gd name="T10" fmla="*/ 1 w 88"/>
                <a:gd name="T11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02">
                  <a:moveTo>
                    <a:pt x="1" y="70"/>
                  </a:moveTo>
                  <a:cubicBezTo>
                    <a:pt x="14" y="83"/>
                    <a:pt x="30" y="92"/>
                    <a:pt x="46" y="102"/>
                  </a:cubicBezTo>
                  <a:cubicBezTo>
                    <a:pt x="64" y="64"/>
                    <a:pt x="88" y="48"/>
                    <a:pt x="88" y="4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20" y="12"/>
                    <a:pt x="0" y="68"/>
                  </a:cubicBezTo>
                  <a:cubicBezTo>
                    <a:pt x="0" y="69"/>
                    <a:pt x="1" y="69"/>
                    <a:pt x="1" y="70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1" name="îṡḻíďe"/>
            <p:cNvSpPr/>
            <p:nvPr/>
          </p:nvSpPr>
          <p:spPr bwMode="auto">
            <a:xfrm>
              <a:off x="6899790" y="2139897"/>
              <a:ext cx="231986" cy="485508"/>
            </a:xfrm>
            <a:custGeom>
              <a:avLst/>
              <a:gdLst>
                <a:gd name="T0" fmla="*/ 63 w 114"/>
                <a:gd name="T1" fmla="*/ 0 h 239"/>
                <a:gd name="T2" fmla="*/ 114 w 114"/>
                <a:gd name="T3" fmla="*/ 114 h 239"/>
                <a:gd name="T4" fmla="*/ 35 w 114"/>
                <a:gd name="T5" fmla="*/ 239 h 239"/>
                <a:gd name="T6" fmla="*/ 0 w 114"/>
                <a:gd name="T7" fmla="*/ 222 h 239"/>
                <a:gd name="T8" fmla="*/ 69 w 114"/>
                <a:gd name="T9" fmla="*/ 120 h 239"/>
                <a:gd name="T10" fmla="*/ 30 w 114"/>
                <a:gd name="T11" fmla="*/ 52 h 239"/>
                <a:gd name="T12" fmla="*/ 63 w 114"/>
                <a:gd name="T13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239">
                  <a:moveTo>
                    <a:pt x="63" y="0"/>
                  </a:moveTo>
                  <a:cubicBezTo>
                    <a:pt x="63" y="0"/>
                    <a:pt x="114" y="39"/>
                    <a:pt x="114" y="114"/>
                  </a:cubicBezTo>
                  <a:cubicBezTo>
                    <a:pt x="114" y="177"/>
                    <a:pt x="35" y="239"/>
                    <a:pt x="35" y="239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22"/>
                    <a:pt x="72" y="145"/>
                    <a:pt x="69" y="120"/>
                  </a:cubicBezTo>
                  <a:cubicBezTo>
                    <a:pt x="65" y="72"/>
                    <a:pt x="30" y="52"/>
                    <a:pt x="30" y="5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12" name="ïŝḻidê"/>
            <p:cNvSpPr/>
            <p:nvPr/>
          </p:nvSpPr>
          <p:spPr bwMode="auto">
            <a:xfrm>
              <a:off x="6960478" y="2139897"/>
              <a:ext cx="165425" cy="202622"/>
            </a:xfrm>
            <a:custGeom>
              <a:avLst/>
              <a:gdLst>
                <a:gd name="T0" fmla="*/ 30 w 81"/>
                <a:gd name="T1" fmla="*/ 100 h 100"/>
                <a:gd name="T2" fmla="*/ 81 w 81"/>
                <a:gd name="T3" fmla="*/ 70 h 100"/>
                <a:gd name="T4" fmla="*/ 33 w 81"/>
                <a:gd name="T5" fmla="*/ 0 h 100"/>
                <a:gd name="T6" fmla="*/ 0 w 81"/>
                <a:gd name="T7" fmla="*/ 52 h 100"/>
                <a:gd name="T8" fmla="*/ 30 w 81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00">
                  <a:moveTo>
                    <a:pt x="30" y="100"/>
                  </a:moveTo>
                  <a:cubicBezTo>
                    <a:pt x="47" y="89"/>
                    <a:pt x="64" y="79"/>
                    <a:pt x="81" y="70"/>
                  </a:cubicBezTo>
                  <a:cubicBezTo>
                    <a:pt x="67" y="24"/>
                    <a:pt x="33" y="0"/>
                    <a:pt x="33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20" y="68"/>
                    <a:pt x="30" y="100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3" name="íşlídê"/>
            <p:cNvSpPr/>
            <p:nvPr/>
          </p:nvSpPr>
          <p:spPr bwMode="auto">
            <a:xfrm>
              <a:off x="6905663" y="2625405"/>
              <a:ext cx="67540" cy="97885"/>
            </a:xfrm>
            <a:custGeom>
              <a:avLst/>
              <a:gdLst>
                <a:gd name="T0" fmla="*/ 3 w 33"/>
                <a:gd name="T1" fmla="*/ 47 h 48"/>
                <a:gd name="T2" fmla="*/ 3 w 33"/>
                <a:gd name="T3" fmla="*/ 47 h 48"/>
                <a:gd name="T4" fmla="*/ 9 w 33"/>
                <a:gd name="T5" fmla="*/ 45 h 48"/>
                <a:gd name="T6" fmla="*/ 31 w 33"/>
                <a:gd name="T7" fmla="*/ 8 h 48"/>
                <a:gd name="T8" fmla="*/ 29 w 33"/>
                <a:gd name="T9" fmla="*/ 1 h 48"/>
                <a:gd name="T10" fmla="*/ 29 w 33"/>
                <a:gd name="T11" fmla="*/ 1 h 48"/>
                <a:gd name="T12" fmla="*/ 23 w 33"/>
                <a:gd name="T13" fmla="*/ 3 h 48"/>
                <a:gd name="T14" fmla="*/ 1 w 33"/>
                <a:gd name="T15" fmla="*/ 40 h 48"/>
                <a:gd name="T16" fmla="*/ 3 w 33"/>
                <a:gd name="T17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8"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5" y="48"/>
                    <a:pt x="8" y="47"/>
                    <a:pt x="9" y="45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6"/>
                    <a:pt x="32" y="2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1"/>
                    <a:pt x="23" y="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2"/>
                    <a:pt x="0" y="46"/>
                    <a:pt x="3" y="4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4" name="íṩlïḑe"/>
            <p:cNvSpPr/>
            <p:nvPr/>
          </p:nvSpPr>
          <p:spPr bwMode="auto">
            <a:xfrm>
              <a:off x="6875318" y="2623447"/>
              <a:ext cx="67540" cy="99842"/>
            </a:xfrm>
            <a:custGeom>
              <a:avLst/>
              <a:gdLst>
                <a:gd name="T0" fmla="*/ 3 w 33"/>
                <a:gd name="T1" fmla="*/ 47 h 49"/>
                <a:gd name="T2" fmla="*/ 3 w 33"/>
                <a:gd name="T3" fmla="*/ 47 h 49"/>
                <a:gd name="T4" fmla="*/ 10 w 33"/>
                <a:gd name="T5" fmla="*/ 46 h 49"/>
                <a:gd name="T6" fmla="*/ 31 w 33"/>
                <a:gd name="T7" fmla="*/ 8 h 49"/>
                <a:gd name="T8" fmla="*/ 30 w 33"/>
                <a:gd name="T9" fmla="*/ 2 h 49"/>
                <a:gd name="T10" fmla="*/ 30 w 33"/>
                <a:gd name="T11" fmla="*/ 2 h 49"/>
                <a:gd name="T12" fmla="*/ 23 w 33"/>
                <a:gd name="T13" fmla="*/ 4 h 49"/>
                <a:gd name="T14" fmla="*/ 1 w 33"/>
                <a:gd name="T15" fmla="*/ 41 h 49"/>
                <a:gd name="T16" fmla="*/ 3 w 33"/>
                <a:gd name="T1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9"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5" y="49"/>
                    <a:pt x="8" y="48"/>
                    <a:pt x="10" y="4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0"/>
                    <a:pt x="24" y="1"/>
                    <a:pt x="23" y="4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3"/>
                    <a:pt x="1" y="46"/>
                    <a:pt x="3" y="4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5" name="ísľiḓè"/>
            <p:cNvSpPr/>
            <p:nvPr/>
          </p:nvSpPr>
          <p:spPr bwMode="auto">
            <a:xfrm>
              <a:off x="6848890" y="2615617"/>
              <a:ext cx="67540" cy="98864"/>
            </a:xfrm>
            <a:custGeom>
              <a:avLst/>
              <a:gdLst>
                <a:gd name="T0" fmla="*/ 3 w 33"/>
                <a:gd name="T1" fmla="*/ 47 h 49"/>
                <a:gd name="T2" fmla="*/ 3 w 33"/>
                <a:gd name="T3" fmla="*/ 47 h 49"/>
                <a:gd name="T4" fmla="*/ 10 w 33"/>
                <a:gd name="T5" fmla="*/ 46 h 49"/>
                <a:gd name="T6" fmla="*/ 32 w 33"/>
                <a:gd name="T7" fmla="*/ 8 h 49"/>
                <a:gd name="T8" fmla="*/ 30 w 33"/>
                <a:gd name="T9" fmla="*/ 2 h 49"/>
                <a:gd name="T10" fmla="*/ 30 w 33"/>
                <a:gd name="T11" fmla="*/ 2 h 49"/>
                <a:gd name="T12" fmla="*/ 23 w 33"/>
                <a:gd name="T13" fmla="*/ 3 h 49"/>
                <a:gd name="T14" fmla="*/ 1 w 33"/>
                <a:gd name="T15" fmla="*/ 41 h 49"/>
                <a:gd name="T16" fmla="*/ 3 w 33"/>
                <a:gd name="T1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9"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6" y="49"/>
                    <a:pt x="9" y="48"/>
                    <a:pt x="10" y="46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5" y="1"/>
                    <a:pt x="23" y="3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3"/>
                    <a:pt x="1" y="46"/>
                    <a:pt x="3" y="4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6" name="işľíḍê"/>
            <p:cNvSpPr/>
            <p:nvPr/>
          </p:nvSpPr>
          <p:spPr bwMode="auto">
            <a:xfrm>
              <a:off x="6832249" y="2591145"/>
              <a:ext cx="67540" cy="98864"/>
            </a:xfrm>
            <a:custGeom>
              <a:avLst/>
              <a:gdLst>
                <a:gd name="T0" fmla="*/ 3 w 33"/>
                <a:gd name="T1" fmla="*/ 47 h 49"/>
                <a:gd name="T2" fmla="*/ 3 w 33"/>
                <a:gd name="T3" fmla="*/ 47 h 49"/>
                <a:gd name="T4" fmla="*/ 10 w 33"/>
                <a:gd name="T5" fmla="*/ 45 h 49"/>
                <a:gd name="T6" fmla="*/ 32 w 33"/>
                <a:gd name="T7" fmla="*/ 8 h 49"/>
                <a:gd name="T8" fmla="*/ 30 w 33"/>
                <a:gd name="T9" fmla="*/ 1 h 49"/>
                <a:gd name="T10" fmla="*/ 30 w 33"/>
                <a:gd name="T11" fmla="*/ 1 h 49"/>
                <a:gd name="T12" fmla="*/ 23 w 33"/>
                <a:gd name="T13" fmla="*/ 3 h 49"/>
                <a:gd name="T14" fmla="*/ 1 w 33"/>
                <a:gd name="T15" fmla="*/ 40 h 49"/>
                <a:gd name="T16" fmla="*/ 3 w 33"/>
                <a:gd name="T17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9"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6" y="49"/>
                    <a:pt x="9" y="48"/>
                    <a:pt x="10" y="4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2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0"/>
                    <a:pt x="25" y="1"/>
                    <a:pt x="23" y="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3"/>
                    <a:pt x="1" y="46"/>
                    <a:pt x="3" y="4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7" name="íśḷîdê"/>
            <p:cNvSpPr/>
            <p:nvPr/>
          </p:nvSpPr>
          <p:spPr bwMode="auto">
            <a:xfrm>
              <a:off x="6848890" y="2564717"/>
              <a:ext cx="67540" cy="38175"/>
            </a:xfrm>
            <a:custGeom>
              <a:avLst/>
              <a:gdLst>
                <a:gd name="T0" fmla="*/ 1 w 33"/>
                <a:gd name="T1" fmla="*/ 13 h 19"/>
                <a:gd name="T2" fmla="*/ 1 w 33"/>
                <a:gd name="T3" fmla="*/ 13 h 19"/>
                <a:gd name="T4" fmla="*/ 9 w 33"/>
                <a:gd name="T5" fmla="*/ 18 h 19"/>
                <a:gd name="T6" fmla="*/ 27 w 33"/>
                <a:gd name="T7" fmla="*/ 13 h 19"/>
                <a:gd name="T8" fmla="*/ 32 w 33"/>
                <a:gd name="T9" fmla="*/ 5 h 19"/>
                <a:gd name="T10" fmla="*/ 32 w 33"/>
                <a:gd name="T11" fmla="*/ 5 h 19"/>
                <a:gd name="T12" fmla="*/ 24 w 33"/>
                <a:gd name="T13" fmla="*/ 1 h 19"/>
                <a:gd name="T14" fmla="*/ 6 w 33"/>
                <a:gd name="T15" fmla="*/ 6 h 19"/>
                <a:gd name="T16" fmla="*/ 1 w 33"/>
                <a:gd name="T1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9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7"/>
                    <a:pt x="6" y="19"/>
                    <a:pt x="9" y="18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1" y="12"/>
                    <a:pt x="33" y="9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2"/>
                    <a:pt x="27" y="0"/>
                    <a:pt x="24" y="1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" y="7"/>
                    <a:pt x="0" y="10"/>
                    <a:pt x="1" y="1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8" name="ïṩḻiḑé"/>
            <p:cNvSpPr/>
            <p:nvPr/>
          </p:nvSpPr>
          <p:spPr bwMode="auto">
            <a:xfrm>
              <a:off x="6871403" y="2550034"/>
              <a:ext cx="117461" cy="120398"/>
            </a:xfrm>
            <a:custGeom>
              <a:avLst/>
              <a:gdLst>
                <a:gd name="T0" fmla="*/ 40 w 58"/>
                <a:gd name="T1" fmla="*/ 6 h 59"/>
                <a:gd name="T2" fmla="*/ 44 w 58"/>
                <a:gd name="T3" fmla="*/ 8 h 59"/>
                <a:gd name="T4" fmla="*/ 52 w 58"/>
                <a:gd name="T5" fmla="*/ 39 h 59"/>
                <a:gd name="T6" fmla="*/ 48 w 58"/>
                <a:gd name="T7" fmla="*/ 45 h 59"/>
                <a:gd name="T8" fmla="*/ 18 w 58"/>
                <a:gd name="T9" fmla="*/ 53 h 59"/>
                <a:gd name="T10" fmla="*/ 14 w 58"/>
                <a:gd name="T11" fmla="*/ 51 h 59"/>
                <a:gd name="T12" fmla="*/ 6 w 58"/>
                <a:gd name="T13" fmla="*/ 20 h 59"/>
                <a:gd name="T14" fmla="*/ 10 w 58"/>
                <a:gd name="T15" fmla="*/ 14 h 59"/>
                <a:gd name="T16" fmla="*/ 40 w 58"/>
                <a:gd name="T17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9">
                  <a:moveTo>
                    <a:pt x="40" y="6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55" y="14"/>
                    <a:pt x="58" y="28"/>
                    <a:pt x="52" y="39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2" y="56"/>
                    <a:pt x="28" y="59"/>
                    <a:pt x="18" y="53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3" y="45"/>
                    <a:pt x="0" y="31"/>
                    <a:pt x="6" y="2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6" y="3"/>
                    <a:pt x="30" y="0"/>
                    <a:pt x="40" y="6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9" name="îṥ1ïḓé"/>
            <p:cNvSpPr/>
            <p:nvPr/>
          </p:nvSpPr>
          <p:spPr bwMode="auto">
            <a:xfrm>
              <a:off x="6556215" y="2066483"/>
              <a:ext cx="496275" cy="258415"/>
            </a:xfrm>
            <a:prstGeom prst="ellipse">
              <a:avLst/>
            </a:pr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0" name="iṣḷïdê"/>
            <p:cNvSpPr/>
            <p:nvPr/>
          </p:nvSpPr>
          <p:spPr bwMode="auto">
            <a:xfrm>
              <a:off x="6775476" y="2279872"/>
              <a:ext cx="54815" cy="52858"/>
            </a:xfrm>
            <a:custGeom>
              <a:avLst/>
              <a:gdLst>
                <a:gd name="T0" fmla="*/ 14 w 27"/>
                <a:gd name="T1" fmla="*/ 26 h 26"/>
                <a:gd name="T2" fmla="*/ 14 w 27"/>
                <a:gd name="T3" fmla="*/ 26 h 26"/>
                <a:gd name="T4" fmla="*/ 0 w 27"/>
                <a:gd name="T5" fmla="*/ 13 h 26"/>
                <a:gd name="T6" fmla="*/ 0 w 27"/>
                <a:gd name="T7" fmla="*/ 13 h 26"/>
                <a:gd name="T8" fmla="*/ 14 w 27"/>
                <a:gd name="T9" fmla="*/ 0 h 26"/>
                <a:gd name="T10" fmla="*/ 14 w 27"/>
                <a:gd name="T11" fmla="*/ 0 h 26"/>
                <a:gd name="T12" fmla="*/ 27 w 27"/>
                <a:gd name="T13" fmla="*/ 13 h 26"/>
                <a:gd name="T14" fmla="*/ 27 w 27"/>
                <a:gd name="T15" fmla="*/ 13 h 26"/>
                <a:gd name="T16" fmla="*/ 14 w 27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1" name="îŝḻíde"/>
            <p:cNvSpPr/>
            <p:nvPr/>
          </p:nvSpPr>
          <p:spPr bwMode="auto">
            <a:xfrm>
              <a:off x="6673676" y="2017541"/>
              <a:ext cx="260373" cy="296591"/>
            </a:xfrm>
            <a:custGeom>
              <a:avLst/>
              <a:gdLst>
                <a:gd name="T0" fmla="*/ 68 w 128"/>
                <a:gd name="T1" fmla="*/ 146 h 146"/>
                <a:gd name="T2" fmla="*/ 61 w 128"/>
                <a:gd name="T3" fmla="*/ 146 h 146"/>
                <a:gd name="T4" fmla="*/ 0 w 128"/>
                <a:gd name="T5" fmla="*/ 85 h 146"/>
                <a:gd name="T6" fmla="*/ 0 w 128"/>
                <a:gd name="T7" fmla="*/ 60 h 146"/>
                <a:gd name="T8" fmla="*/ 61 w 128"/>
                <a:gd name="T9" fmla="*/ 0 h 146"/>
                <a:gd name="T10" fmla="*/ 68 w 128"/>
                <a:gd name="T11" fmla="*/ 0 h 146"/>
                <a:gd name="T12" fmla="*/ 128 w 128"/>
                <a:gd name="T13" fmla="*/ 60 h 146"/>
                <a:gd name="T14" fmla="*/ 128 w 128"/>
                <a:gd name="T15" fmla="*/ 85 h 146"/>
                <a:gd name="T16" fmla="*/ 68 w 128"/>
                <a:gd name="T17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6">
                  <a:moveTo>
                    <a:pt x="68" y="146"/>
                  </a:moveTo>
                  <a:cubicBezTo>
                    <a:pt x="61" y="146"/>
                    <a:pt x="61" y="146"/>
                    <a:pt x="61" y="146"/>
                  </a:cubicBezTo>
                  <a:cubicBezTo>
                    <a:pt x="27" y="146"/>
                    <a:pt x="0" y="119"/>
                    <a:pt x="0" y="8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01" y="0"/>
                    <a:pt x="128" y="27"/>
                    <a:pt x="128" y="60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8" y="119"/>
                    <a:pt x="101" y="146"/>
                    <a:pt x="68" y="146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2" name="ísļídê"/>
            <p:cNvSpPr/>
            <p:nvPr/>
          </p:nvSpPr>
          <p:spPr bwMode="auto">
            <a:xfrm>
              <a:off x="6645290" y="2143812"/>
              <a:ext cx="46985" cy="69498"/>
            </a:xfrm>
            <a:custGeom>
              <a:avLst/>
              <a:gdLst>
                <a:gd name="T0" fmla="*/ 16 w 23"/>
                <a:gd name="T1" fmla="*/ 33 h 34"/>
                <a:gd name="T2" fmla="*/ 16 w 23"/>
                <a:gd name="T3" fmla="*/ 33 h 34"/>
                <a:gd name="T4" fmla="*/ 5 w 23"/>
                <a:gd name="T5" fmla="*/ 27 h 34"/>
                <a:gd name="T6" fmla="*/ 1 w 23"/>
                <a:gd name="T7" fmla="*/ 12 h 34"/>
                <a:gd name="T8" fmla="*/ 7 w 23"/>
                <a:gd name="T9" fmla="*/ 2 h 34"/>
                <a:gd name="T10" fmla="*/ 7 w 23"/>
                <a:gd name="T11" fmla="*/ 2 h 34"/>
                <a:gd name="T12" fmla="*/ 18 w 23"/>
                <a:gd name="T13" fmla="*/ 8 h 34"/>
                <a:gd name="T14" fmla="*/ 22 w 23"/>
                <a:gd name="T15" fmla="*/ 22 h 34"/>
                <a:gd name="T16" fmla="*/ 16 w 23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1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2" y="34"/>
                    <a:pt x="7" y="32"/>
                    <a:pt x="5" y="2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2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2" y="0"/>
                    <a:pt x="16" y="3"/>
                    <a:pt x="18" y="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7"/>
                    <a:pt x="21" y="32"/>
                    <a:pt x="16" y="3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3" name="iŝľíde"/>
            <p:cNvSpPr/>
            <p:nvPr/>
          </p:nvSpPr>
          <p:spPr bwMode="auto">
            <a:xfrm>
              <a:off x="6916430" y="2143812"/>
              <a:ext cx="46006" cy="69498"/>
            </a:xfrm>
            <a:custGeom>
              <a:avLst/>
              <a:gdLst>
                <a:gd name="T0" fmla="*/ 16 w 23"/>
                <a:gd name="T1" fmla="*/ 2 h 34"/>
                <a:gd name="T2" fmla="*/ 16 w 23"/>
                <a:gd name="T3" fmla="*/ 2 h 34"/>
                <a:gd name="T4" fmla="*/ 5 w 23"/>
                <a:gd name="T5" fmla="*/ 8 h 34"/>
                <a:gd name="T6" fmla="*/ 1 w 23"/>
                <a:gd name="T7" fmla="*/ 22 h 34"/>
                <a:gd name="T8" fmla="*/ 7 w 23"/>
                <a:gd name="T9" fmla="*/ 33 h 34"/>
                <a:gd name="T10" fmla="*/ 7 w 23"/>
                <a:gd name="T11" fmla="*/ 33 h 34"/>
                <a:gd name="T12" fmla="*/ 18 w 23"/>
                <a:gd name="T13" fmla="*/ 27 h 34"/>
                <a:gd name="T14" fmla="*/ 22 w 23"/>
                <a:gd name="T15" fmla="*/ 12 h 34"/>
                <a:gd name="T16" fmla="*/ 16 w 23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16" y="2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2" y="0"/>
                    <a:pt x="7" y="3"/>
                    <a:pt x="5" y="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7"/>
                    <a:pt x="2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4"/>
                    <a:pt x="16" y="32"/>
                    <a:pt x="18" y="2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8"/>
                    <a:pt x="21" y="3"/>
                    <a:pt x="16" y="2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4" name="iṡļïḍe"/>
            <p:cNvSpPr/>
            <p:nvPr/>
          </p:nvSpPr>
          <p:spPr bwMode="auto">
            <a:xfrm>
              <a:off x="6673676" y="2005795"/>
              <a:ext cx="260373" cy="279950"/>
            </a:xfrm>
            <a:custGeom>
              <a:avLst/>
              <a:gdLst>
                <a:gd name="T0" fmla="*/ 66 w 128"/>
                <a:gd name="T1" fmla="*/ 138 h 138"/>
                <a:gd name="T2" fmla="*/ 63 w 128"/>
                <a:gd name="T3" fmla="*/ 138 h 138"/>
                <a:gd name="T4" fmla="*/ 0 w 128"/>
                <a:gd name="T5" fmla="*/ 82 h 138"/>
                <a:gd name="T6" fmla="*/ 0 w 128"/>
                <a:gd name="T7" fmla="*/ 65 h 138"/>
                <a:gd name="T8" fmla="*/ 63 w 128"/>
                <a:gd name="T9" fmla="*/ 0 h 138"/>
                <a:gd name="T10" fmla="*/ 66 w 128"/>
                <a:gd name="T11" fmla="*/ 0 h 138"/>
                <a:gd name="T12" fmla="*/ 128 w 128"/>
                <a:gd name="T13" fmla="*/ 65 h 138"/>
                <a:gd name="T14" fmla="*/ 128 w 128"/>
                <a:gd name="T15" fmla="*/ 82 h 138"/>
                <a:gd name="T16" fmla="*/ 66 w 128"/>
                <a:gd name="T1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38">
                  <a:moveTo>
                    <a:pt x="66" y="138"/>
                  </a:moveTo>
                  <a:cubicBezTo>
                    <a:pt x="63" y="138"/>
                    <a:pt x="63" y="138"/>
                    <a:pt x="63" y="138"/>
                  </a:cubicBezTo>
                  <a:cubicBezTo>
                    <a:pt x="28" y="138"/>
                    <a:pt x="0" y="119"/>
                    <a:pt x="0" y="8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29"/>
                    <a:pt x="28" y="0"/>
                    <a:pt x="63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119"/>
                    <a:pt x="100" y="138"/>
                    <a:pt x="66" y="138"/>
                  </a:cubicBezTo>
                  <a:close/>
                </a:path>
              </a:pathLst>
            </a:custGeom>
            <a:solidFill>
              <a:srgbClr val="A67A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5" name="ís1ïḋé"/>
            <p:cNvSpPr/>
            <p:nvPr/>
          </p:nvSpPr>
          <p:spPr bwMode="auto">
            <a:xfrm>
              <a:off x="6476929" y="2613659"/>
              <a:ext cx="42090" cy="107673"/>
            </a:xfrm>
            <a:custGeom>
              <a:avLst/>
              <a:gdLst>
                <a:gd name="T0" fmla="*/ 17 w 21"/>
                <a:gd name="T1" fmla="*/ 53 h 53"/>
                <a:gd name="T2" fmla="*/ 17 w 21"/>
                <a:gd name="T3" fmla="*/ 53 h 53"/>
                <a:gd name="T4" fmla="*/ 11 w 21"/>
                <a:gd name="T5" fmla="*/ 49 h 53"/>
                <a:gd name="T6" fmla="*/ 1 w 21"/>
                <a:gd name="T7" fmla="*/ 7 h 53"/>
                <a:gd name="T8" fmla="*/ 5 w 21"/>
                <a:gd name="T9" fmla="*/ 1 h 53"/>
                <a:gd name="T10" fmla="*/ 5 w 21"/>
                <a:gd name="T11" fmla="*/ 1 h 53"/>
                <a:gd name="T12" fmla="*/ 11 w 21"/>
                <a:gd name="T13" fmla="*/ 5 h 53"/>
                <a:gd name="T14" fmla="*/ 20 w 21"/>
                <a:gd name="T15" fmla="*/ 47 h 53"/>
                <a:gd name="T16" fmla="*/ 17 w 21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17" y="53"/>
                  </a:moveTo>
                  <a:cubicBezTo>
                    <a:pt x="17" y="53"/>
                    <a:pt x="17" y="53"/>
                    <a:pt x="17" y="53"/>
                  </a:cubicBezTo>
                  <a:cubicBezTo>
                    <a:pt x="14" y="53"/>
                    <a:pt x="12" y="52"/>
                    <a:pt x="11" y="4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10" y="2"/>
                    <a:pt x="11" y="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9"/>
                    <a:pt x="19" y="52"/>
                    <a:pt x="17" y="5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6" name="iṣlïďè"/>
            <p:cNvSpPr/>
            <p:nvPr/>
          </p:nvSpPr>
          <p:spPr bwMode="auto">
            <a:xfrm>
              <a:off x="6507273" y="2621490"/>
              <a:ext cx="41112" cy="107673"/>
            </a:xfrm>
            <a:custGeom>
              <a:avLst/>
              <a:gdLst>
                <a:gd name="T0" fmla="*/ 16 w 20"/>
                <a:gd name="T1" fmla="*/ 53 h 53"/>
                <a:gd name="T2" fmla="*/ 16 w 20"/>
                <a:gd name="T3" fmla="*/ 53 h 53"/>
                <a:gd name="T4" fmla="*/ 10 w 20"/>
                <a:gd name="T5" fmla="*/ 49 h 53"/>
                <a:gd name="T6" fmla="*/ 0 w 20"/>
                <a:gd name="T7" fmla="*/ 7 h 53"/>
                <a:gd name="T8" fmla="*/ 4 w 20"/>
                <a:gd name="T9" fmla="*/ 1 h 53"/>
                <a:gd name="T10" fmla="*/ 4 w 20"/>
                <a:gd name="T11" fmla="*/ 1 h 53"/>
                <a:gd name="T12" fmla="*/ 10 w 20"/>
                <a:gd name="T13" fmla="*/ 5 h 53"/>
                <a:gd name="T14" fmla="*/ 20 w 20"/>
                <a:gd name="T15" fmla="*/ 47 h 53"/>
                <a:gd name="T16" fmla="*/ 16 w 20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53">
                  <a:moveTo>
                    <a:pt x="16" y="53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3" y="53"/>
                    <a:pt x="11" y="52"/>
                    <a:pt x="10" y="4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9" y="2"/>
                    <a:pt x="10" y="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9"/>
                    <a:pt x="19" y="52"/>
                    <a:pt x="16" y="5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7" name="ïṡľïḑè"/>
            <p:cNvSpPr/>
            <p:nvPr/>
          </p:nvSpPr>
          <p:spPr bwMode="auto">
            <a:xfrm>
              <a:off x="6533702" y="2621490"/>
              <a:ext cx="43069" cy="107673"/>
            </a:xfrm>
            <a:custGeom>
              <a:avLst/>
              <a:gdLst>
                <a:gd name="T0" fmla="*/ 16 w 21"/>
                <a:gd name="T1" fmla="*/ 52 h 53"/>
                <a:gd name="T2" fmla="*/ 16 w 21"/>
                <a:gd name="T3" fmla="*/ 52 h 53"/>
                <a:gd name="T4" fmla="*/ 10 w 21"/>
                <a:gd name="T5" fmla="*/ 49 h 53"/>
                <a:gd name="T6" fmla="*/ 1 w 21"/>
                <a:gd name="T7" fmla="*/ 7 h 53"/>
                <a:gd name="T8" fmla="*/ 4 w 21"/>
                <a:gd name="T9" fmla="*/ 1 h 53"/>
                <a:gd name="T10" fmla="*/ 4 w 21"/>
                <a:gd name="T11" fmla="*/ 1 h 53"/>
                <a:gd name="T12" fmla="*/ 10 w 21"/>
                <a:gd name="T13" fmla="*/ 4 h 53"/>
                <a:gd name="T14" fmla="*/ 20 w 21"/>
                <a:gd name="T15" fmla="*/ 46 h 53"/>
                <a:gd name="T16" fmla="*/ 16 w 21"/>
                <a:gd name="T1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16" y="52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1" y="51"/>
                    <a:pt x="10" y="4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9"/>
                    <a:pt x="19" y="52"/>
                    <a:pt x="16" y="52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8" name="iśľiḓe"/>
            <p:cNvSpPr/>
            <p:nvPr/>
          </p:nvSpPr>
          <p:spPr bwMode="auto">
            <a:xfrm>
              <a:off x="6556215" y="2602892"/>
              <a:ext cx="43069" cy="107673"/>
            </a:xfrm>
            <a:custGeom>
              <a:avLst/>
              <a:gdLst>
                <a:gd name="T0" fmla="*/ 17 w 21"/>
                <a:gd name="T1" fmla="*/ 52 h 53"/>
                <a:gd name="T2" fmla="*/ 17 w 21"/>
                <a:gd name="T3" fmla="*/ 52 h 53"/>
                <a:gd name="T4" fmla="*/ 11 w 21"/>
                <a:gd name="T5" fmla="*/ 48 h 53"/>
                <a:gd name="T6" fmla="*/ 1 w 21"/>
                <a:gd name="T7" fmla="*/ 6 h 53"/>
                <a:gd name="T8" fmla="*/ 4 w 21"/>
                <a:gd name="T9" fmla="*/ 0 h 53"/>
                <a:gd name="T10" fmla="*/ 4 w 21"/>
                <a:gd name="T11" fmla="*/ 0 h 53"/>
                <a:gd name="T12" fmla="*/ 10 w 21"/>
                <a:gd name="T13" fmla="*/ 4 h 53"/>
                <a:gd name="T14" fmla="*/ 20 w 21"/>
                <a:gd name="T15" fmla="*/ 46 h 53"/>
                <a:gd name="T16" fmla="*/ 17 w 21"/>
                <a:gd name="T1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53">
                  <a:moveTo>
                    <a:pt x="17" y="52"/>
                  </a:moveTo>
                  <a:cubicBezTo>
                    <a:pt x="17" y="52"/>
                    <a:pt x="17" y="52"/>
                    <a:pt x="17" y="52"/>
                  </a:cubicBezTo>
                  <a:cubicBezTo>
                    <a:pt x="14" y="53"/>
                    <a:pt x="11" y="51"/>
                    <a:pt x="11" y="4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1" y="49"/>
                    <a:pt x="19" y="51"/>
                    <a:pt x="17" y="52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9" name="íŝľîḑé"/>
            <p:cNvSpPr/>
            <p:nvPr/>
          </p:nvSpPr>
          <p:spPr bwMode="auto">
            <a:xfrm>
              <a:off x="6548384" y="2572547"/>
              <a:ext cx="60688" cy="48942"/>
            </a:xfrm>
            <a:custGeom>
              <a:avLst/>
              <a:gdLst>
                <a:gd name="T0" fmla="*/ 29 w 30"/>
                <a:gd name="T1" fmla="*/ 21 h 24"/>
                <a:gd name="T2" fmla="*/ 29 w 30"/>
                <a:gd name="T3" fmla="*/ 21 h 24"/>
                <a:gd name="T4" fmla="*/ 20 w 30"/>
                <a:gd name="T5" fmla="*/ 23 h 24"/>
                <a:gd name="T6" fmla="*/ 4 w 30"/>
                <a:gd name="T7" fmla="*/ 12 h 24"/>
                <a:gd name="T8" fmla="*/ 2 w 30"/>
                <a:gd name="T9" fmla="*/ 4 h 24"/>
                <a:gd name="T10" fmla="*/ 2 w 30"/>
                <a:gd name="T11" fmla="*/ 4 h 24"/>
                <a:gd name="T12" fmla="*/ 10 w 30"/>
                <a:gd name="T13" fmla="*/ 2 h 24"/>
                <a:gd name="T14" fmla="*/ 27 w 30"/>
                <a:gd name="T15" fmla="*/ 12 h 24"/>
                <a:gd name="T16" fmla="*/ 29 w 30"/>
                <a:gd name="T1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4">
                  <a:moveTo>
                    <a:pt x="29" y="21"/>
                  </a:moveTo>
                  <a:cubicBezTo>
                    <a:pt x="29" y="21"/>
                    <a:pt x="29" y="21"/>
                    <a:pt x="29" y="21"/>
                  </a:cubicBezTo>
                  <a:cubicBezTo>
                    <a:pt x="27" y="23"/>
                    <a:pt x="23" y="24"/>
                    <a:pt x="20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1" y="11"/>
                    <a:pt x="0" y="7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1"/>
                    <a:pt x="7" y="0"/>
                    <a:pt x="10" y="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9" y="14"/>
                    <a:pt x="30" y="18"/>
                    <a:pt x="29" y="21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0" name="íšlïdê"/>
            <p:cNvSpPr/>
            <p:nvPr/>
          </p:nvSpPr>
          <p:spPr bwMode="auto">
            <a:xfrm>
              <a:off x="6469098" y="2550034"/>
              <a:ext cx="111588" cy="118441"/>
            </a:xfrm>
            <a:custGeom>
              <a:avLst/>
              <a:gdLst>
                <a:gd name="T0" fmla="*/ 24 w 55"/>
                <a:gd name="T1" fmla="*/ 3 h 58"/>
                <a:gd name="T2" fmla="*/ 20 w 55"/>
                <a:gd name="T3" fmla="*/ 4 h 58"/>
                <a:gd name="T4" fmla="*/ 3 w 55"/>
                <a:gd name="T5" fmla="*/ 31 h 58"/>
                <a:gd name="T6" fmla="*/ 5 w 55"/>
                <a:gd name="T7" fmla="*/ 38 h 58"/>
                <a:gd name="T8" fmla="*/ 32 w 55"/>
                <a:gd name="T9" fmla="*/ 55 h 58"/>
                <a:gd name="T10" fmla="*/ 36 w 55"/>
                <a:gd name="T11" fmla="*/ 54 h 58"/>
                <a:gd name="T12" fmla="*/ 53 w 55"/>
                <a:gd name="T13" fmla="*/ 27 h 58"/>
                <a:gd name="T14" fmla="*/ 51 w 55"/>
                <a:gd name="T15" fmla="*/ 20 h 58"/>
                <a:gd name="T16" fmla="*/ 24 w 55"/>
                <a:gd name="T17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8">
                  <a:moveTo>
                    <a:pt x="24" y="3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8" y="7"/>
                    <a:pt x="0" y="19"/>
                    <a:pt x="3" y="3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8" y="50"/>
                    <a:pt x="20" y="58"/>
                    <a:pt x="32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48" y="51"/>
                    <a:pt x="55" y="39"/>
                    <a:pt x="53" y="27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8" y="8"/>
                    <a:pt x="36" y="0"/>
                    <a:pt x="24" y="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1" name="ïŝḻïḋé"/>
            <p:cNvSpPr/>
            <p:nvPr/>
          </p:nvSpPr>
          <p:spPr bwMode="auto">
            <a:xfrm>
              <a:off x="6918387" y="3728565"/>
              <a:ext cx="306379" cy="506064"/>
            </a:xfrm>
            <a:custGeom>
              <a:avLst/>
              <a:gdLst>
                <a:gd name="T0" fmla="*/ 0 w 151"/>
                <a:gd name="T1" fmla="*/ 233 h 249"/>
                <a:gd name="T2" fmla="*/ 0 w 151"/>
                <a:gd name="T3" fmla="*/ 15 h 249"/>
                <a:gd name="T4" fmla="*/ 16 w 151"/>
                <a:gd name="T5" fmla="*/ 0 h 249"/>
                <a:gd name="T6" fmla="*/ 135 w 151"/>
                <a:gd name="T7" fmla="*/ 0 h 249"/>
                <a:gd name="T8" fmla="*/ 151 w 151"/>
                <a:gd name="T9" fmla="*/ 15 h 249"/>
                <a:gd name="T10" fmla="*/ 151 w 151"/>
                <a:gd name="T11" fmla="*/ 233 h 249"/>
                <a:gd name="T12" fmla="*/ 135 w 151"/>
                <a:gd name="T13" fmla="*/ 249 h 249"/>
                <a:gd name="T14" fmla="*/ 16 w 151"/>
                <a:gd name="T15" fmla="*/ 249 h 249"/>
                <a:gd name="T16" fmla="*/ 0 w 151"/>
                <a:gd name="T17" fmla="*/ 23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49">
                  <a:moveTo>
                    <a:pt x="0" y="23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0"/>
                    <a:pt x="151" y="7"/>
                    <a:pt x="151" y="15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1" y="242"/>
                    <a:pt x="144" y="249"/>
                    <a:pt x="13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7" y="249"/>
                    <a:pt x="0" y="242"/>
                    <a:pt x="0" y="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32" name="îśḷiḍê"/>
            <p:cNvSpPr/>
            <p:nvPr/>
          </p:nvSpPr>
          <p:spPr bwMode="auto">
            <a:xfrm>
              <a:off x="6810715" y="3728565"/>
              <a:ext cx="125292" cy="506064"/>
            </a:xfrm>
            <a:custGeom>
              <a:avLst/>
              <a:gdLst>
                <a:gd name="T0" fmla="*/ 0 w 62"/>
                <a:gd name="T1" fmla="*/ 239 h 249"/>
                <a:gd name="T2" fmla="*/ 0 w 62"/>
                <a:gd name="T3" fmla="*/ 10 h 249"/>
                <a:gd name="T4" fmla="*/ 10 w 62"/>
                <a:gd name="T5" fmla="*/ 0 h 249"/>
                <a:gd name="T6" fmla="*/ 52 w 62"/>
                <a:gd name="T7" fmla="*/ 0 h 249"/>
                <a:gd name="T8" fmla="*/ 62 w 62"/>
                <a:gd name="T9" fmla="*/ 10 h 249"/>
                <a:gd name="T10" fmla="*/ 62 w 62"/>
                <a:gd name="T11" fmla="*/ 239 h 249"/>
                <a:gd name="T12" fmla="*/ 52 w 62"/>
                <a:gd name="T13" fmla="*/ 249 h 249"/>
                <a:gd name="T14" fmla="*/ 10 w 62"/>
                <a:gd name="T15" fmla="*/ 249 h 249"/>
                <a:gd name="T16" fmla="*/ 0 w 62"/>
                <a:gd name="T17" fmla="*/ 2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49">
                  <a:moveTo>
                    <a:pt x="0" y="23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8" y="0"/>
                    <a:pt x="62" y="4"/>
                    <a:pt x="62" y="10"/>
                  </a:cubicBezTo>
                  <a:cubicBezTo>
                    <a:pt x="62" y="239"/>
                    <a:pt x="62" y="239"/>
                    <a:pt x="62" y="239"/>
                  </a:cubicBezTo>
                  <a:cubicBezTo>
                    <a:pt x="62" y="244"/>
                    <a:pt x="58" y="249"/>
                    <a:pt x="52" y="249"/>
                  </a:cubicBezTo>
                  <a:cubicBezTo>
                    <a:pt x="10" y="249"/>
                    <a:pt x="10" y="249"/>
                    <a:pt x="10" y="249"/>
                  </a:cubicBezTo>
                  <a:cubicBezTo>
                    <a:pt x="4" y="249"/>
                    <a:pt x="0" y="244"/>
                    <a:pt x="0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33" name="ïṩḷiḓe"/>
            <p:cNvSpPr/>
            <p:nvPr/>
          </p:nvSpPr>
          <p:spPr bwMode="auto">
            <a:xfrm>
              <a:off x="6824418" y="3728565"/>
              <a:ext cx="126271" cy="506064"/>
            </a:xfrm>
            <a:custGeom>
              <a:avLst/>
              <a:gdLst>
                <a:gd name="T0" fmla="*/ 0 w 62"/>
                <a:gd name="T1" fmla="*/ 239 h 249"/>
                <a:gd name="T2" fmla="*/ 0 w 62"/>
                <a:gd name="T3" fmla="*/ 10 h 249"/>
                <a:gd name="T4" fmla="*/ 10 w 62"/>
                <a:gd name="T5" fmla="*/ 0 h 249"/>
                <a:gd name="T6" fmla="*/ 52 w 62"/>
                <a:gd name="T7" fmla="*/ 0 h 249"/>
                <a:gd name="T8" fmla="*/ 62 w 62"/>
                <a:gd name="T9" fmla="*/ 10 h 249"/>
                <a:gd name="T10" fmla="*/ 62 w 62"/>
                <a:gd name="T11" fmla="*/ 239 h 249"/>
                <a:gd name="T12" fmla="*/ 52 w 62"/>
                <a:gd name="T13" fmla="*/ 249 h 249"/>
                <a:gd name="T14" fmla="*/ 10 w 62"/>
                <a:gd name="T15" fmla="*/ 249 h 249"/>
                <a:gd name="T16" fmla="*/ 0 w 62"/>
                <a:gd name="T17" fmla="*/ 2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249">
                  <a:moveTo>
                    <a:pt x="0" y="239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8" y="0"/>
                    <a:pt x="62" y="4"/>
                    <a:pt x="62" y="10"/>
                  </a:cubicBezTo>
                  <a:cubicBezTo>
                    <a:pt x="62" y="239"/>
                    <a:pt x="62" y="239"/>
                    <a:pt x="62" y="239"/>
                  </a:cubicBezTo>
                  <a:cubicBezTo>
                    <a:pt x="62" y="244"/>
                    <a:pt x="58" y="249"/>
                    <a:pt x="52" y="249"/>
                  </a:cubicBezTo>
                  <a:cubicBezTo>
                    <a:pt x="10" y="249"/>
                    <a:pt x="10" y="249"/>
                    <a:pt x="10" y="249"/>
                  </a:cubicBezTo>
                  <a:cubicBezTo>
                    <a:pt x="4" y="249"/>
                    <a:pt x="0" y="244"/>
                    <a:pt x="0" y="23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34" name="î$ľiḍé"/>
            <p:cNvSpPr/>
            <p:nvPr/>
          </p:nvSpPr>
          <p:spPr bwMode="auto">
            <a:xfrm>
              <a:off x="6839101" y="3747164"/>
              <a:ext cx="96906" cy="466910"/>
            </a:xfrm>
            <a:custGeom>
              <a:avLst/>
              <a:gdLst>
                <a:gd name="T0" fmla="*/ 0 w 48"/>
                <a:gd name="T1" fmla="*/ 222 h 230"/>
                <a:gd name="T2" fmla="*/ 0 w 48"/>
                <a:gd name="T3" fmla="*/ 8 h 230"/>
                <a:gd name="T4" fmla="*/ 8 w 48"/>
                <a:gd name="T5" fmla="*/ 0 h 230"/>
                <a:gd name="T6" fmla="*/ 40 w 48"/>
                <a:gd name="T7" fmla="*/ 0 h 230"/>
                <a:gd name="T8" fmla="*/ 48 w 48"/>
                <a:gd name="T9" fmla="*/ 8 h 230"/>
                <a:gd name="T10" fmla="*/ 48 w 48"/>
                <a:gd name="T11" fmla="*/ 222 h 230"/>
                <a:gd name="T12" fmla="*/ 40 w 48"/>
                <a:gd name="T13" fmla="*/ 230 h 230"/>
                <a:gd name="T14" fmla="*/ 8 w 48"/>
                <a:gd name="T15" fmla="*/ 230 h 230"/>
                <a:gd name="T16" fmla="*/ 0 w 48"/>
                <a:gd name="T17" fmla="*/ 22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30">
                  <a:moveTo>
                    <a:pt x="0" y="222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4"/>
                    <a:pt x="48" y="8"/>
                  </a:cubicBezTo>
                  <a:cubicBezTo>
                    <a:pt x="48" y="222"/>
                    <a:pt x="48" y="222"/>
                    <a:pt x="48" y="222"/>
                  </a:cubicBezTo>
                  <a:cubicBezTo>
                    <a:pt x="48" y="227"/>
                    <a:pt x="44" y="230"/>
                    <a:pt x="40" y="230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4" y="230"/>
                    <a:pt x="0" y="227"/>
                    <a:pt x="0" y="222"/>
                  </a:cubicBezTo>
                  <a:close/>
                </a:path>
              </a:pathLst>
            </a:custGeom>
            <a:solidFill>
              <a:srgbClr val="187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435" name="iṥ1îḓe"/>
            <p:cNvSpPr/>
            <p:nvPr/>
          </p:nvSpPr>
          <p:spPr bwMode="auto">
            <a:xfrm>
              <a:off x="6839101" y="3854837"/>
              <a:ext cx="96906" cy="227092"/>
            </a:xfrm>
            <a:custGeom>
              <a:avLst/>
              <a:gdLst>
                <a:gd name="T0" fmla="*/ 99 w 99"/>
                <a:gd name="T1" fmla="*/ 232 h 232"/>
                <a:gd name="T2" fmla="*/ 99 w 99"/>
                <a:gd name="T3" fmla="*/ 99 h 232"/>
                <a:gd name="T4" fmla="*/ 0 w 99"/>
                <a:gd name="T5" fmla="*/ 0 h 232"/>
                <a:gd name="T6" fmla="*/ 0 w 99"/>
                <a:gd name="T7" fmla="*/ 133 h 232"/>
                <a:gd name="T8" fmla="*/ 99 w 99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32">
                  <a:moveTo>
                    <a:pt x="99" y="232"/>
                  </a:moveTo>
                  <a:lnTo>
                    <a:pt x="99" y="99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99" y="232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6" name="iSlíďê"/>
            <p:cNvSpPr/>
            <p:nvPr/>
          </p:nvSpPr>
          <p:spPr bwMode="auto">
            <a:xfrm>
              <a:off x="6839101" y="4123040"/>
              <a:ext cx="89075" cy="91033"/>
            </a:xfrm>
            <a:custGeom>
              <a:avLst/>
              <a:gdLst>
                <a:gd name="T0" fmla="*/ 0 w 44"/>
                <a:gd name="T1" fmla="*/ 0 h 45"/>
                <a:gd name="T2" fmla="*/ 0 w 44"/>
                <a:gd name="T3" fmla="*/ 37 h 45"/>
                <a:gd name="T4" fmla="*/ 8 w 44"/>
                <a:gd name="T5" fmla="*/ 45 h 45"/>
                <a:gd name="T6" fmla="*/ 40 w 44"/>
                <a:gd name="T7" fmla="*/ 45 h 45"/>
                <a:gd name="T8" fmla="*/ 44 w 44"/>
                <a:gd name="T9" fmla="*/ 44 h 45"/>
                <a:gd name="T10" fmla="*/ 0 w 44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5">
                  <a:moveTo>
                    <a:pt x="0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4" y="45"/>
                    <a:pt x="8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3" y="45"/>
                    <a:pt x="44" y="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7" name="îs1ïḑè"/>
            <p:cNvSpPr/>
            <p:nvPr/>
          </p:nvSpPr>
          <p:spPr bwMode="auto">
            <a:xfrm>
              <a:off x="6869445" y="3747164"/>
              <a:ext cx="66561" cy="66561"/>
            </a:xfrm>
            <a:custGeom>
              <a:avLst/>
              <a:gdLst>
                <a:gd name="T0" fmla="*/ 33 w 33"/>
                <a:gd name="T1" fmla="*/ 33 h 33"/>
                <a:gd name="T2" fmla="*/ 33 w 33"/>
                <a:gd name="T3" fmla="*/ 8 h 33"/>
                <a:gd name="T4" fmla="*/ 25 w 33"/>
                <a:gd name="T5" fmla="*/ 0 h 33"/>
                <a:gd name="T6" fmla="*/ 0 w 33"/>
                <a:gd name="T7" fmla="*/ 0 h 33"/>
                <a:gd name="T8" fmla="*/ 33 w 33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3" y="4"/>
                    <a:pt x="2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8" name="í$lîďe"/>
            <p:cNvSpPr/>
            <p:nvPr/>
          </p:nvSpPr>
          <p:spPr bwMode="auto">
            <a:xfrm>
              <a:off x="7143521" y="3932165"/>
              <a:ext cx="43069" cy="9690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9" name="ï$1idê"/>
            <p:cNvSpPr/>
            <p:nvPr/>
          </p:nvSpPr>
          <p:spPr bwMode="auto">
            <a:xfrm>
              <a:off x="7186591" y="3932165"/>
              <a:ext cx="18598" cy="47964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0" name="îšlíḑé"/>
            <p:cNvSpPr/>
            <p:nvPr/>
          </p:nvSpPr>
          <p:spPr bwMode="auto">
            <a:xfrm>
              <a:off x="7186591" y="3980129"/>
              <a:ext cx="18598" cy="48942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1" name="íşļîďè"/>
            <p:cNvSpPr/>
            <p:nvPr/>
          </p:nvSpPr>
          <p:spPr bwMode="auto">
            <a:xfrm>
              <a:off x="7084791" y="377163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2" name="îśļïḍé"/>
            <p:cNvSpPr/>
            <p:nvPr/>
          </p:nvSpPr>
          <p:spPr bwMode="auto">
            <a:xfrm>
              <a:off x="7080875" y="376674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2 h 40"/>
                <a:gd name="T4" fmla="*/ 8 w 39"/>
                <a:gd name="T5" fmla="*/ 32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2"/>
                  </a:lnTo>
                  <a:lnTo>
                    <a:pt x="8" y="32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3" name="iṧļïḓe"/>
            <p:cNvSpPr/>
            <p:nvPr/>
          </p:nvSpPr>
          <p:spPr bwMode="auto">
            <a:xfrm>
              <a:off x="7080875" y="376674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2 h 40"/>
                <a:gd name="T4" fmla="*/ 8 w 39"/>
                <a:gd name="T5" fmla="*/ 32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2"/>
                  </a:lnTo>
                  <a:lnTo>
                    <a:pt x="8" y="32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4" name="íṥļiďè"/>
            <p:cNvSpPr/>
            <p:nvPr/>
          </p:nvSpPr>
          <p:spPr bwMode="auto">
            <a:xfrm>
              <a:off x="7084791" y="3809810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5" name="i$ḻíďê"/>
            <p:cNvSpPr/>
            <p:nvPr/>
          </p:nvSpPr>
          <p:spPr bwMode="auto">
            <a:xfrm>
              <a:off x="7080875" y="380589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6" name="îśļíḑé"/>
            <p:cNvSpPr/>
            <p:nvPr/>
          </p:nvSpPr>
          <p:spPr bwMode="auto">
            <a:xfrm>
              <a:off x="7080875" y="380589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7" name="ïṥľïḋé"/>
            <p:cNvSpPr/>
            <p:nvPr/>
          </p:nvSpPr>
          <p:spPr bwMode="auto">
            <a:xfrm>
              <a:off x="7084791" y="384896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8" name="íṧḷíďè"/>
            <p:cNvSpPr/>
            <p:nvPr/>
          </p:nvSpPr>
          <p:spPr bwMode="auto">
            <a:xfrm>
              <a:off x="7080875" y="3844069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9" name="íŝ1ide"/>
            <p:cNvSpPr/>
            <p:nvPr/>
          </p:nvSpPr>
          <p:spPr bwMode="auto">
            <a:xfrm>
              <a:off x="7080875" y="3844069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0" name="iṡ1iḓé"/>
            <p:cNvSpPr/>
            <p:nvPr/>
          </p:nvSpPr>
          <p:spPr bwMode="auto">
            <a:xfrm>
              <a:off x="7084791" y="3887138"/>
              <a:ext cx="30344" cy="186960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1" name="ísľîḋe"/>
            <p:cNvSpPr/>
            <p:nvPr/>
          </p:nvSpPr>
          <p:spPr bwMode="auto">
            <a:xfrm>
              <a:off x="7080875" y="3883223"/>
              <a:ext cx="38175" cy="194791"/>
            </a:xfrm>
            <a:custGeom>
              <a:avLst/>
              <a:gdLst>
                <a:gd name="T0" fmla="*/ 31 w 39"/>
                <a:gd name="T1" fmla="*/ 8 h 199"/>
                <a:gd name="T2" fmla="*/ 31 w 39"/>
                <a:gd name="T3" fmla="*/ 39 h 199"/>
                <a:gd name="T4" fmla="*/ 31 w 39"/>
                <a:gd name="T5" fmla="*/ 81 h 199"/>
                <a:gd name="T6" fmla="*/ 31 w 39"/>
                <a:gd name="T7" fmla="*/ 120 h 199"/>
                <a:gd name="T8" fmla="*/ 31 w 39"/>
                <a:gd name="T9" fmla="*/ 160 h 199"/>
                <a:gd name="T10" fmla="*/ 31 w 39"/>
                <a:gd name="T11" fmla="*/ 191 h 199"/>
                <a:gd name="T12" fmla="*/ 8 w 39"/>
                <a:gd name="T13" fmla="*/ 191 h 199"/>
                <a:gd name="T14" fmla="*/ 8 w 39"/>
                <a:gd name="T15" fmla="*/ 160 h 199"/>
                <a:gd name="T16" fmla="*/ 8 w 39"/>
                <a:gd name="T17" fmla="*/ 120 h 199"/>
                <a:gd name="T18" fmla="*/ 8 w 39"/>
                <a:gd name="T19" fmla="*/ 81 h 199"/>
                <a:gd name="T20" fmla="*/ 8 w 39"/>
                <a:gd name="T21" fmla="*/ 39 h 199"/>
                <a:gd name="T22" fmla="*/ 8 w 39"/>
                <a:gd name="T23" fmla="*/ 8 h 199"/>
                <a:gd name="T24" fmla="*/ 31 w 39"/>
                <a:gd name="T25" fmla="*/ 8 h 199"/>
                <a:gd name="T26" fmla="*/ 39 w 39"/>
                <a:gd name="T27" fmla="*/ 0 h 199"/>
                <a:gd name="T28" fmla="*/ 0 w 39"/>
                <a:gd name="T29" fmla="*/ 0 h 199"/>
                <a:gd name="T30" fmla="*/ 0 w 39"/>
                <a:gd name="T31" fmla="*/ 39 h 199"/>
                <a:gd name="T32" fmla="*/ 0 w 39"/>
                <a:gd name="T33" fmla="*/ 81 h 199"/>
                <a:gd name="T34" fmla="*/ 0 w 39"/>
                <a:gd name="T35" fmla="*/ 120 h 199"/>
                <a:gd name="T36" fmla="*/ 0 w 39"/>
                <a:gd name="T37" fmla="*/ 160 h 199"/>
                <a:gd name="T38" fmla="*/ 0 w 39"/>
                <a:gd name="T39" fmla="*/ 199 h 199"/>
                <a:gd name="T40" fmla="*/ 39 w 39"/>
                <a:gd name="T41" fmla="*/ 199 h 199"/>
                <a:gd name="T42" fmla="*/ 39 w 39"/>
                <a:gd name="T43" fmla="*/ 160 h 199"/>
                <a:gd name="T44" fmla="*/ 39 w 39"/>
                <a:gd name="T45" fmla="*/ 120 h 199"/>
                <a:gd name="T46" fmla="*/ 39 w 39"/>
                <a:gd name="T47" fmla="*/ 81 h 199"/>
                <a:gd name="T48" fmla="*/ 39 w 39"/>
                <a:gd name="T49" fmla="*/ 39 h 199"/>
                <a:gd name="T50" fmla="*/ 39 w 39"/>
                <a:gd name="T51" fmla="*/ 0 h 199"/>
                <a:gd name="T52" fmla="*/ 39 w 39"/>
                <a:gd name="T53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199">
                  <a:moveTo>
                    <a:pt x="31" y="8"/>
                  </a:moveTo>
                  <a:lnTo>
                    <a:pt x="31" y="39"/>
                  </a:lnTo>
                  <a:lnTo>
                    <a:pt x="31" y="81"/>
                  </a:lnTo>
                  <a:lnTo>
                    <a:pt x="31" y="120"/>
                  </a:lnTo>
                  <a:lnTo>
                    <a:pt x="31" y="160"/>
                  </a:lnTo>
                  <a:lnTo>
                    <a:pt x="31" y="191"/>
                  </a:lnTo>
                  <a:lnTo>
                    <a:pt x="8" y="191"/>
                  </a:lnTo>
                  <a:lnTo>
                    <a:pt x="8" y="160"/>
                  </a:lnTo>
                  <a:lnTo>
                    <a:pt x="8" y="120"/>
                  </a:lnTo>
                  <a:lnTo>
                    <a:pt x="8" y="81"/>
                  </a:lnTo>
                  <a:lnTo>
                    <a:pt x="8" y="39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81"/>
                  </a:lnTo>
                  <a:lnTo>
                    <a:pt x="0" y="120"/>
                  </a:lnTo>
                  <a:lnTo>
                    <a:pt x="0" y="160"/>
                  </a:lnTo>
                  <a:lnTo>
                    <a:pt x="0" y="199"/>
                  </a:lnTo>
                  <a:lnTo>
                    <a:pt x="39" y="199"/>
                  </a:lnTo>
                  <a:lnTo>
                    <a:pt x="39" y="160"/>
                  </a:lnTo>
                  <a:lnTo>
                    <a:pt x="39" y="120"/>
                  </a:lnTo>
                  <a:lnTo>
                    <a:pt x="39" y="81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2" name="iṥlïďe"/>
            <p:cNvSpPr/>
            <p:nvPr/>
          </p:nvSpPr>
          <p:spPr bwMode="auto">
            <a:xfrm>
              <a:off x="7080875" y="3883223"/>
              <a:ext cx="38175" cy="194791"/>
            </a:xfrm>
            <a:custGeom>
              <a:avLst/>
              <a:gdLst>
                <a:gd name="T0" fmla="*/ 31 w 39"/>
                <a:gd name="T1" fmla="*/ 8 h 199"/>
                <a:gd name="T2" fmla="*/ 31 w 39"/>
                <a:gd name="T3" fmla="*/ 39 h 199"/>
                <a:gd name="T4" fmla="*/ 31 w 39"/>
                <a:gd name="T5" fmla="*/ 81 h 199"/>
                <a:gd name="T6" fmla="*/ 31 w 39"/>
                <a:gd name="T7" fmla="*/ 120 h 199"/>
                <a:gd name="T8" fmla="*/ 31 w 39"/>
                <a:gd name="T9" fmla="*/ 160 h 199"/>
                <a:gd name="T10" fmla="*/ 31 w 39"/>
                <a:gd name="T11" fmla="*/ 191 h 199"/>
                <a:gd name="T12" fmla="*/ 8 w 39"/>
                <a:gd name="T13" fmla="*/ 191 h 199"/>
                <a:gd name="T14" fmla="*/ 8 w 39"/>
                <a:gd name="T15" fmla="*/ 160 h 199"/>
                <a:gd name="T16" fmla="*/ 8 w 39"/>
                <a:gd name="T17" fmla="*/ 120 h 199"/>
                <a:gd name="T18" fmla="*/ 8 w 39"/>
                <a:gd name="T19" fmla="*/ 81 h 199"/>
                <a:gd name="T20" fmla="*/ 8 w 39"/>
                <a:gd name="T21" fmla="*/ 39 h 199"/>
                <a:gd name="T22" fmla="*/ 8 w 39"/>
                <a:gd name="T23" fmla="*/ 8 h 199"/>
                <a:gd name="T24" fmla="*/ 31 w 39"/>
                <a:gd name="T25" fmla="*/ 8 h 199"/>
                <a:gd name="T26" fmla="*/ 39 w 39"/>
                <a:gd name="T27" fmla="*/ 0 h 199"/>
                <a:gd name="T28" fmla="*/ 0 w 39"/>
                <a:gd name="T29" fmla="*/ 0 h 199"/>
                <a:gd name="T30" fmla="*/ 0 w 39"/>
                <a:gd name="T31" fmla="*/ 39 h 199"/>
                <a:gd name="T32" fmla="*/ 0 w 39"/>
                <a:gd name="T33" fmla="*/ 81 h 199"/>
                <a:gd name="T34" fmla="*/ 0 w 39"/>
                <a:gd name="T35" fmla="*/ 120 h 199"/>
                <a:gd name="T36" fmla="*/ 0 w 39"/>
                <a:gd name="T37" fmla="*/ 160 h 199"/>
                <a:gd name="T38" fmla="*/ 0 w 39"/>
                <a:gd name="T39" fmla="*/ 199 h 199"/>
                <a:gd name="T40" fmla="*/ 39 w 39"/>
                <a:gd name="T41" fmla="*/ 199 h 199"/>
                <a:gd name="T42" fmla="*/ 39 w 39"/>
                <a:gd name="T43" fmla="*/ 160 h 199"/>
                <a:gd name="T44" fmla="*/ 39 w 39"/>
                <a:gd name="T45" fmla="*/ 120 h 199"/>
                <a:gd name="T46" fmla="*/ 39 w 39"/>
                <a:gd name="T47" fmla="*/ 81 h 199"/>
                <a:gd name="T48" fmla="*/ 39 w 39"/>
                <a:gd name="T49" fmla="*/ 39 h 199"/>
                <a:gd name="T50" fmla="*/ 39 w 39"/>
                <a:gd name="T51" fmla="*/ 0 h 199"/>
                <a:gd name="T52" fmla="*/ 39 w 39"/>
                <a:gd name="T53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199">
                  <a:moveTo>
                    <a:pt x="31" y="8"/>
                  </a:moveTo>
                  <a:lnTo>
                    <a:pt x="31" y="39"/>
                  </a:lnTo>
                  <a:lnTo>
                    <a:pt x="31" y="81"/>
                  </a:lnTo>
                  <a:lnTo>
                    <a:pt x="31" y="120"/>
                  </a:lnTo>
                  <a:lnTo>
                    <a:pt x="31" y="160"/>
                  </a:lnTo>
                  <a:lnTo>
                    <a:pt x="31" y="191"/>
                  </a:lnTo>
                  <a:lnTo>
                    <a:pt x="8" y="191"/>
                  </a:lnTo>
                  <a:lnTo>
                    <a:pt x="8" y="160"/>
                  </a:lnTo>
                  <a:lnTo>
                    <a:pt x="8" y="120"/>
                  </a:lnTo>
                  <a:lnTo>
                    <a:pt x="8" y="81"/>
                  </a:lnTo>
                  <a:lnTo>
                    <a:pt x="8" y="39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0" y="81"/>
                  </a:lnTo>
                  <a:lnTo>
                    <a:pt x="0" y="120"/>
                  </a:lnTo>
                  <a:lnTo>
                    <a:pt x="0" y="160"/>
                  </a:lnTo>
                  <a:lnTo>
                    <a:pt x="0" y="199"/>
                  </a:lnTo>
                  <a:lnTo>
                    <a:pt x="39" y="199"/>
                  </a:lnTo>
                  <a:lnTo>
                    <a:pt x="39" y="160"/>
                  </a:lnTo>
                  <a:lnTo>
                    <a:pt x="39" y="120"/>
                  </a:lnTo>
                  <a:lnTo>
                    <a:pt x="39" y="81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3" name="ïṡliḑe"/>
            <p:cNvSpPr/>
            <p:nvPr/>
          </p:nvSpPr>
          <p:spPr bwMode="auto">
            <a:xfrm>
              <a:off x="7084791" y="4081929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4" name="îṣlîde"/>
            <p:cNvSpPr/>
            <p:nvPr/>
          </p:nvSpPr>
          <p:spPr bwMode="auto">
            <a:xfrm>
              <a:off x="7080875" y="4078013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5" name="ïṣlíḍe"/>
            <p:cNvSpPr/>
            <p:nvPr/>
          </p:nvSpPr>
          <p:spPr bwMode="auto">
            <a:xfrm>
              <a:off x="7080875" y="4078013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6" name="îṧḷîḍe"/>
            <p:cNvSpPr/>
            <p:nvPr/>
          </p:nvSpPr>
          <p:spPr bwMode="auto">
            <a:xfrm>
              <a:off x="7084791" y="4121083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7" name="išľîḋè"/>
            <p:cNvSpPr/>
            <p:nvPr/>
          </p:nvSpPr>
          <p:spPr bwMode="auto">
            <a:xfrm>
              <a:off x="7080875" y="4117167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8" name="iṡḷïdé"/>
            <p:cNvSpPr/>
            <p:nvPr/>
          </p:nvSpPr>
          <p:spPr bwMode="auto">
            <a:xfrm>
              <a:off x="7080875" y="4117167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9" name="ïşḻïḍe"/>
            <p:cNvSpPr/>
            <p:nvPr/>
          </p:nvSpPr>
          <p:spPr bwMode="auto">
            <a:xfrm>
              <a:off x="7084791" y="4159258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0" name="íš1íḓé"/>
            <p:cNvSpPr/>
            <p:nvPr/>
          </p:nvSpPr>
          <p:spPr bwMode="auto">
            <a:xfrm>
              <a:off x="7080875" y="4155342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1" name="ïṧ1iḋe"/>
            <p:cNvSpPr/>
            <p:nvPr/>
          </p:nvSpPr>
          <p:spPr bwMode="auto">
            <a:xfrm>
              <a:off x="7080875" y="4155342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2" name="í$ḻiďé"/>
            <p:cNvSpPr/>
            <p:nvPr/>
          </p:nvSpPr>
          <p:spPr bwMode="auto">
            <a:xfrm>
              <a:off x="7046616" y="377163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3" name="îSľïḍé"/>
            <p:cNvSpPr/>
            <p:nvPr/>
          </p:nvSpPr>
          <p:spPr bwMode="auto">
            <a:xfrm>
              <a:off x="7041722" y="376674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2 h 40"/>
                <a:gd name="T4" fmla="*/ 9 w 40"/>
                <a:gd name="T5" fmla="*/ 32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2"/>
                  </a:lnTo>
                  <a:lnTo>
                    <a:pt x="9" y="32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4" name="îSľîḑè"/>
            <p:cNvSpPr/>
            <p:nvPr/>
          </p:nvSpPr>
          <p:spPr bwMode="auto">
            <a:xfrm>
              <a:off x="7041722" y="3766741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2 h 40"/>
                <a:gd name="T4" fmla="*/ 9 w 40"/>
                <a:gd name="T5" fmla="*/ 32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2"/>
                  </a:lnTo>
                  <a:lnTo>
                    <a:pt x="9" y="32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5" name="íṣľîḋé"/>
            <p:cNvSpPr/>
            <p:nvPr/>
          </p:nvSpPr>
          <p:spPr bwMode="auto">
            <a:xfrm>
              <a:off x="7046616" y="3809810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6" name="iṧ1ïḓè"/>
            <p:cNvSpPr/>
            <p:nvPr/>
          </p:nvSpPr>
          <p:spPr bwMode="auto">
            <a:xfrm>
              <a:off x="7041722" y="380589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7" name="íş1íḍê"/>
            <p:cNvSpPr/>
            <p:nvPr/>
          </p:nvSpPr>
          <p:spPr bwMode="auto">
            <a:xfrm>
              <a:off x="7041722" y="3805894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8" name="îṣḻiḍè"/>
            <p:cNvSpPr/>
            <p:nvPr/>
          </p:nvSpPr>
          <p:spPr bwMode="auto">
            <a:xfrm>
              <a:off x="7046616" y="384896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9" name="îṣľíḓé"/>
            <p:cNvSpPr/>
            <p:nvPr/>
          </p:nvSpPr>
          <p:spPr bwMode="auto">
            <a:xfrm>
              <a:off x="7041722" y="3844069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0" name="i$lîďé"/>
            <p:cNvSpPr/>
            <p:nvPr/>
          </p:nvSpPr>
          <p:spPr bwMode="auto">
            <a:xfrm>
              <a:off x="7041722" y="3844069"/>
              <a:ext cx="39154" cy="39154"/>
            </a:xfrm>
            <a:custGeom>
              <a:avLst/>
              <a:gdLst>
                <a:gd name="T0" fmla="*/ 32 w 40"/>
                <a:gd name="T1" fmla="*/ 9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9 h 40"/>
                <a:gd name="T8" fmla="*/ 32 w 40"/>
                <a:gd name="T9" fmla="*/ 9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9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1" name="ïŝḻíde"/>
            <p:cNvSpPr/>
            <p:nvPr/>
          </p:nvSpPr>
          <p:spPr bwMode="auto">
            <a:xfrm>
              <a:off x="7046616" y="3887138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2" name="îṧliḑè"/>
            <p:cNvSpPr/>
            <p:nvPr/>
          </p:nvSpPr>
          <p:spPr bwMode="auto">
            <a:xfrm>
              <a:off x="7041722" y="3883223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3" name="îSļîďê"/>
            <p:cNvSpPr/>
            <p:nvPr/>
          </p:nvSpPr>
          <p:spPr bwMode="auto">
            <a:xfrm>
              <a:off x="7041722" y="3883223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4" name="íslidé"/>
            <p:cNvSpPr/>
            <p:nvPr/>
          </p:nvSpPr>
          <p:spPr bwMode="auto">
            <a:xfrm>
              <a:off x="7046616" y="3925314"/>
              <a:ext cx="30344" cy="33281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5" name="iṧ1îḑé"/>
            <p:cNvSpPr/>
            <p:nvPr/>
          </p:nvSpPr>
          <p:spPr bwMode="auto">
            <a:xfrm>
              <a:off x="7041722" y="3921398"/>
              <a:ext cx="39154" cy="41112"/>
            </a:xfrm>
            <a:custGeom>
              <a:avLst/>
              <a:gdLst>
                <a:gd name="T0" fmla="*/ 32 w 40"/>
                <a:gd name="T1" fmla="*/ 9 h 42"/>
                <a:gd name="T2" fmla="*/ 32 w 40"/>
                <a:gd name="T3" fmla="*/ 33 h 42"/>
                <a:gd name="T4" fmla="*/ 9 w 40"/>
                <a:gd name="T5" fmla="*/ 33 h 42"/>
                <a:gd name="T6" fmla="*/ 9 w 40"/>
                <a:gd name="T7" fmla="*/ 9 h 42"/>
                <a:gd name="T8" fmla="*/ 32 w 40"/>
                <a:gd name="T9" fmla="*/ 9 h 42"/>
                <a:gd name="T10" fmla="*/ 40 w 40"/>
                <a:gd name="T11" fmla="*/ 0 h 42"/>
                <a:gd name="T12" fmla="*/ 0 w 40"/>
                <a:gd name="T13" fmla="*/ 0 h 42"/>
                <a:gd name="T14" fmla="*/ 0 w 40"/>
                <a:gd name="T15" fmla="*/ 42 h 42"/>
                <a:gd name="T16" fmla="*/ 40 w 40"/>
                <a:gd name="T17" fmla="*/ 42 h 42"/>
                <a:gd name="T18" fmla="*/ 40 w 40"/>
                <a:gd name="T19" fmla="*/ 0 h 42"/>
                <a:gd name="T20" fmla="*/ 40 w 4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2">
                  <a:moveTo>
                    <a:pt x="32" y="9"/>
                  </a:moveTo>
                  <a:lnTo>
                    <a:pt x="32" y="33"/>
                  </a:lnTo>
                  <a:lnTo>
                    <a:pt x="9" y="33"/>
                  </a:lnTo>
                  <a:lnTo>
                    <a:pt x="9" y="9"/>
                  </a:lnTo>
                  <a:lnTo>
                    <a:pt x="32" y="9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40" y="4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6" name="iṣ1íḓé"/>
            <p:cNvSpPr/>
            <p:nvPr/>
          </p:nvSpPr>
          <p:spPr bwMode="auto">
            <a:xfrm>
              <a:off x="7041722" y="3921398"/>
              <a:ext cx="39154" cy="41112"/>
            </a:xfrm>
            <a:custGeom>
              <a:avLst/>
              <a:gdLst>
                <a:gd name="T0" fmla="*/ 32 w 40"/>
                <a:gd name="T1" fmla="*/ 9 h 42"/>
                <a:gd name="T2" fmla="*/ 32 w 40"/>
                <a:gd name="T3" fmla="*/ 33 h 42"/>
                <a:gd name="T4" fmla="*/ 9 w 40"/>
                <a:gd name="T5" fmla="*/ 33 h 42"/>
                <a:gd name="T6" fmla="*/ 9 w 40"/>
                <a:gd name="T7" fmla="*/ 9 h 42"/>
                <a:gd name="T8" fmla="*/ 32 w 40"/>
                <a:gd name="T9" fmla="*/ 9 h 42"/>
                <a:gd name="T10" fmla="*/ 40 w 40"/>
                <a:gd name="T11" fmla="*/ 0 h 42"/>
                <a:gd name="T12" fmla="*/ 0 w 40"/>
                <a:gd name="T13" fmla="*/ 0 h 42"/>
                <a:gd name="T14" fmla="*/ 0 w 40"/>
                <a:gd name="T15" fmla="*/ 42 h 42"/>
                <a:gd name="T16" fmla="*/ 40 w 40"/>
                <a:gd name="T17" fmla="*/ 42 h 42"/>
                <a:gd name="T18" fmla="*/ 40 w 40"/>
                <a:gd name="T19" fmla="*/ 0 h 42"/>
                <a:gd name="T20" fmla="*/ 40 w 4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2">
                  <a:moveTo>
                    <a:pt x="32" y="9"/>
                  </a:moveTo>
                  <a:lnTo>
                    <a:pt x="32" y="33"/>
                  </a:lnTo>
                  <a:lnTo>
                    <a:pt x="9" y="33"/>
                  </a:lnTo>
                  <a:lnTo>
                    <a:pt x="9" y="9"/>
                  </a:lnTo>
                  <a:lnTo>
                    <a:pt x="32" y="9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40" y="42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7" name="ïṩļïḑé"/>
            <p:cNvSpPr/>
            <p:nvPr/>
          </p:nvSpPr>
          <p:spPr bwMode="auto">
            <a:xfrm>
              <a:off x="7046616" y="3966425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8" name="iṣ1ïḑé"/>
            <p:cNvSpPr/>
            <p:nvPr/>
          </p:nvSpPr>
          <p:spPr bwMode="auto">
            <a:xfrm>
              <a:off x="7041722" y="3962510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9" name="ïŝlíḋé"/>
            <p:cNvSpPr/>
            <p:nvPr/>
          </p:nvSpPr>
          <p:spPr bwMode="auto">
            <a:xfrm>
              <a:off x="7041722" y="3962510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0" name="íṧļídè"/>
            <p:cNvSpPr/>
            <p:nvPr/>
          </p:nvSpPr>
          <p:spPr bwMode="auto">
            <a:xfrm>
              <a:off x="7046616" y="4004600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1" name="iSlîďê"/>
            <p:cNvSpPr/>
            <p:nvPr/>
          </p:nvSpPr>
          <p:spPr bwMode="auto">
            <a:xfrm>
              <a:off x="7041722" y="4000685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2" name="íśľïḑè"/>
            <p:cNvSpPr/>
            <p:nvPr/>
          </p:nvSpPr>
          <p:spPr bwMode="auto">
            <a:xfrm>
              <a:off x="7041722" y="4000685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3" name="íṣļîďé"/>
            <p:cNvSpPr/>
            <p:nvPr/>
          </p:nvSpPr>
          <p:spPr bwMode="auto">
            <a:xfrm>
              <a:off x="7046616" y="404375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4" name="íś1íḑê"/>
            <p:cNvSpPr/>
            <p:nvPr/>
          </p:nvSpPr>
          <p:spPr bwMode="auto">
            <a:xfrm>
              <a:off x="7041722" y="4039838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5" name="íŝľíďê"/>
            <p:cNvSpPr/>
            <p:nvPr/>
          </p:nvSpPr>
          <p:spPr bwMode="auto">
            <a:xfrm>
              <a:off x="7041722" y="4039838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6" name="iṣľiḓé"/>
            <p:cNvSpPr/>
            <p:nvPr/>
          </p:nvSpPr>
          <p:spPr bwMode="auto">
            <a:xfrm>
              <a:off x="7046616" y="4081929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7" name="íṥḷiḑè"/>
            <p:cNvSpPr/>
            <p:nvPr/>
          </p:nvSpPr>
          <p:spPr bwMode="auto">
            <a:xfrm>
              <a:off x="7041722" y="4078013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8" name="íS1ïdé"/>
            <p:cNvSpPr/>
            <p:nvPr/>
          </p:nvSpPr>
          <p:spPr bwMode="auto">
            <a:xfrm>
              <a:off x="7041722" y="4078013"/>
              <a:ext cx="39154" cy="39154"/>
            </a:xfrm>
            <a:custGeom>
              <a:avLst/>
              <a:gdLst>
                <a:gd name="T0" fmla="*/ 32 w 40"/>
                <a:gd name="T1" fmla="*/ 8 h 40"/>
                <a:gd name="T2" fmla="*/ 32 w 40"/>
                <a:gd name="T3" fmla="*/ 31 h 40"/>
                <a:gd name="T4" fmla="*/ 9 w 40"/>
                <a:gd name="T5" fmla="*/ 31 h 40"/>
                <a:gd name="T6" fmla="*/ 9 w 40"/>
                <a:gd name="T7" fmla="*/ 8 h 40"/>
                <a:gd name="T8" fmla="*/ 32 w 40"/>
                <a:gd name="T9" fmla="*/ 8 h 40"/>
                <a:gd name="T10" fmla="*/ 40 w 40"/>
                <a:gd name="T11" fmla="*/ 0 h 40"/>
                <a:gd name="T12" fmla="*/ 0 w 40"/>
                <a:gd name="T13" fmla="*/ 0 h 40"/>
                <a:gd name="T14" fmla="*/ 0 w 40"/>
                <a:gd name="T15" fmla="*/ 40 h 40"/>
                <a:gd name="T16" fmla="*/ 40 w 40"/>
                <a:gd name="T17" fmla="*/ 40 h 40"/>
                <a:gd name="T18" fmla="*/ 40 w 40"/>
                <a:gd name="T19" fmla="*/ 0 h 40"/>
                <a:gd name="T20" fmla="*/ 40 w 40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9" name="išḻiďé"/>
            <p:cNvSpPr/>
            <p:nvPr/>
          </p:nvSpPr>
          <p:spPr bwMode="auto">
            <a:xfrm>
              <a:off x="7046616" y="4159258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0" name="išľíḋe"/>
            <p:cNvSpPr/>
            <p:nvPr/>
          </p:nvSpPr>
          <p:spPr bwMode="auto">
            <a:xfrm>
              <a:off x="7041722" y="4155342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1" name="íṧľíḓê"/>
            <p:cNvSpPr/>
            <p:nvPr/>
          </p:nvSpPr>
          <p:spPr bwMode="auto">
            <a:xfrm>
              <a:off x="7041722" y="4155342"/>
              <a:ext cx="39154" cy="38175"/>
            </a:xfrm>
            <a:custGeom>
              <a:avLst/>
              <a:gdLst>
                <a:gd name="T0" fmla="*/ 32 w 40"/>
                <a:gd name="T1" fmla="*/ 8 h 39"/>
                <a:gd name="T2" fmla="*/ 32 w 40"/>
                <a:gd name="T3" fmla="*/ 31 h 39"/>
                <a:gd name="T4" fmla="*/ 9 w 40"/>
                <a:gd name="T5" fmla="*/ 31 h 39"/>
                <a:gd name="T6" fmla="*/ 9 w 40"/>
                <a:gd name="T7" fmla="*/ 8 h 39"/>
                <a:gd name="T8" fmla="*/ 32 w 40"/>
                <a:gd name="T9" fmla="*/ 8 h 39"/>
                <a:gd name="T10" fmla="*/ 40 w 40"/>
                <a:gd name="T11" fmla="*/ 0 h 39"/>
                <a:gd name="T12" fmla="*/ 0 w 40"/>
                <a:gd name="T13" fmla="*/ 0 h 39"/>
                <a:gd name="T14" fmla="*/ 0 w 40"/>
                <a:gd name="T15" fmla="*/ 39 h 39"/>
                <a:gd name="T16" fmla="*/ 40 w 40"/>
                <a:gd name="T17" fmla="*/ 39 h 39"/>
                <a:gd name="T18" fmla="*/ 40 w 40"/>
                <a:gd name="T19" fmla="*/ 0 h 39"/>
                <a:gd name="T20" fmla="*/ 40 w 40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9">
                  <a:moveTo>
                    <a:pt x="32" y="8"/>
                  </a:moveTo>
                  <a:lnTo>
                    <a:pt x="32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2" y="8"/>
                  </a:lnTo>
                  <a:moveTo>
                    <a:pt x="40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0" y="3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2" name="i$ḻïdè"/>
            <p:cNvSpPr/>
            <p:nvPr/>
          </p:nvSpPr>
          <p:spPr bwMode="auto">
            <a:xfrm>
              <a:off x="7007463" y="377163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3" name="ïśļïďè"/>
            <p:cNvSpPr/>
            <p:nvPr/>
          </p:nvSpPr>
          <p:spPr bwMode="auto">
            <a:xfrm>
              <a:off x="7003547" y="376674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2 h 40"/>
                <a:gd name="T4" fmla="*/ 8 w 39"/>
                <a:gd name="T5" fmla="*/ 32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2"/>
                  </a:lnTo>
                  <a:lnTo>
                    <a:pt x="8" y="32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4" name="îṩļïḍê"/>
            <p:cNvSpPr/>
            <p:nvPr/>
          </p:nvSpPr>
          <p:spPr bwMode="auto">
            <a:xfrm>
              <a:off x="7003547" y="3766741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2 h 40"/>
                <a:gd name="T4" fmla="*/ 8 w 39"/>
                <a:gd name="T5" fmla="*/ 32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2"/>
                  </a:lnTo>
                  <a:lnTo>
                    <a:pt x="8" y="32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5" name="ïsḷîďê"/>
            <p:cNvSpPr/>
            <p:nvPr/>
          </p:nvSpPr>
          <p:spPr bwMode="auto">
            <a:xfrm>
              <a:off x="7007463" y="3809810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6" name="iSlîḓê"/>
            <p:cNvSpPr/>
            <p:nvPr/>
          </p:nvSpPr>
          <p:spPr bwMode="auto">
            <a:xfrm>
              <a:off x="7003547" y="380589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7" name="ïšľiďê"/>
            <p:cNvSpPr/>
            <p:nvPr/>
          </p:nvSpPr>
          <p:spPr bwMode="auto">
            <a:xfrm>
              <a:off x="7003547" y="3805894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8" name="îsḷîḋé"/>
            <p:cNvSpPr/>
            <p:nvPr/>
          </p:nvSpPr>
          <p:spPr bwMode="auto">
            <a:xfrm>
              <a:off x="7007463" y="384896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9" name="iśḻïḑê"/>
            <p:cNvSpPr/>
            <p:nvPr/>
          </p:nvSpPr>
          <p:spPr bwMode="auto">
            <a:xfrm>
              <a:off x="7003547" y="3844069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0" name="îṥľíḑé"/>
            <p:cNvSpPr/>
            <p:nvPr/>
          </p:nvSpPr>
          <p:spPr bwMode="auto">
            <a:xfrm>
              <a:off x="7003547" y="3844069"/>
              <a:ext cx="38175" cy="39154"/>
            </a:xfrm>
            <a:custGeom>
              <a:avLst/>
              <a:gdLst>
                <a:gd name="T0" fmla="*/ 31 w 39"/>
                <a:gd name="T1" fmla="*/ 9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9 h 40"/>
                <a:gd name="T8" fmla="*/ 31 w 39"/>
                <a:gd name="T9" fmla="*/ 9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9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1" name="iśliďe"/>
            <p:cNvSpPr/>
            <p:nvPr/>
          </p:nvSpPr>
          <p:spPr bwMode="auto">
            <a:xfrm>
              <a:off x="7007463" y="3887138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2" name="ïśļïde"/>
            <p:cNvSpPr/>
            <p:nvPr/>
          </p:nvSpPr>
          <p:spPr bwMode="auto">
            <a:xfrm>
              <a:off x="7003547" y="3883223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3" name="iṥļïḋe"/>
            <p:cNvSpPr/>
            <p:nvPr/>
          </p:nvSpPr>
          <p:spPr bwMode="auto">
            <a:xfrm>
              <a:off x="7003547" y="3883223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4" name="í$ḻiḑé"/>
            <p:cNvSpPr/>
            <p:nvPr/>
          </p:nvSpPr>
          <p:spPr bwMode="auto">
            <a:xfrm>
              <a:off x="7007463" y="3925314"/>
              <a:ext cx="30344" cy="33281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5" name="ïsľíde"/>
            <p:cNvSpPr/>
            <p:nvPr/>
          </p:nvSpPr>
          <p:spPr bwMode="auto">
            <a:xfrm>
              <a:off x="7003547" y="3921398"/>
              <a:ext cx="38175" cy="41112"/>
            </a:xfrm>
            <a:custGeom>
              <a:avLst/>
              <a:gdLst>
                <a:gd name="T0" fmla="*/ 31 w 39"/>
                <a:gd name="T1" fmla="*/ 9 h 42"/>
                <a:gd name="T2" fmla="*/ 31 w 39"/>
                <a:gd name="T3" fmla="*/ 33 h 42"/>
                <a:gd name="T4" fmla="*/ 8 w 39"/>
                <a:gd name="T5" fmla="*/ 33 h 42"/>
                <a:gd name="T6" fmla="*/ 8 w 39"/>
                <a:gd name="T7" fmla="*/ 9 h 42"/>
                <a:gd name="T8" fmla="*/ 31 w 39"/>
                <a:gd name="T9" fmla="*/ 9 h 42"/>
                <a:gd name="T10" fmla="*/ 39 w 39"/>
                <a:gd name="T11" fmla="*/ 0 h 42"/>
                <a:gd name="T12" fmla="*/ 0 w 39"/>
                <a:gd name="T13" fmla="*/ 0 h 42"/>
                <a:gd name="T14" fmla="*/ 0 w 39"/>
                <a:gd name="T15" fmla="*/ 42 h 42"/>
                <a:gd name="T16" fmla="*/ 39 w 39"/>
                <a:gd name="T17" fmla="*/ 42 h 42"/>
                <a:gd name="T18" fmla="*/ 39 w 39"/>
                <a:gd name="T19" fmla="*/ 0 h 42"/>
                <a:gd name="T20" fmla="*/ 39 w 39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2">
                  <a:moveTo>
                    <a:pt x="31" y="9"/>
                  </a:moveTo>
                  <a:lnTo>
                    <a:pt x="31" y="33"/>
                  </a:lnTo>
                  <a:lnTo>
                    <a:pt x="8" y="33"/>
                  </a:lnTo>
                  <a:lnTo>
                    <a:pt x="8" y="9"/>
                  </a:lnTo>
                  <a:lnTo>
                    <a:pt x="31" y="9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39" y="42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6" name="íṩlîdé"/>
            <p:cNvSpPr/>
            <p:nvPr/>
          </p:nvSpPr>
          <p:spPr bwMode="auto">
            <a:xfrm>
              <a:off x="7003547" y="3921398"/>
              <a:ext cx="38175" cy="41112"/>
            </a:xfrm>
            <a:custGeom>
              <a:avLst/>
              <a:gdLst>
                <a:gd name="T0" fmla="*/ 31 w 39"/>
                <a:gd name="T1" fmla="*/ 9 h 42"/>
                <a:gd name="T2" fmla="*/ 31 w 39"/>
                <a:gd name="T3" fmla="*/ 33 h 42"/>
                <a:gd name="T4" fmla="*/ 8 w 39"/>
                <a:gd name="T5" fmla="*/ 33 h 42"/>
                <a:gd name="T6" fmla="*/ 8 w 39"/>
                <a:gd name="T7" fmla="*/ 9 h 42"/>
                <a:gd name="T8" fmla="*/ 31 w 39"/>
                <a:gd name="T9" fmla="*/ 9 h 42"/>
                <a:gd name="T10" fmla="*/ 39 w 39"/>
                <a:gd name="T11" fmla="*/ 0 h 42"/>
                <a:gd name="T12" fmla="*/ 0 w 39"/>
                <a:gd name="T13" fmla="*/ 0 h 42"/>
                <a:gd name="T14" fmla="*/ 0 w 39"/>
                <a:gd name="T15" fmla="*/ 42 h 42"/>
                <a:gd name="T16" fmla="*/ 39 w 39"/>
                <a:gd name="T17" fmla="*/ 42 h 42"/>
                <a:gd name="T18" fmla="*/ 39 w 39"/>
                <a:gd name="T19" fmla="*/ 0 h 42"/>
                <a:gd name="T20" fmla="*/ 39 w 39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2">
                  <a:moveTo>
                    <a:pt x="31" y="9"/>
                  </a:moveTo>
                  <a:lnTo>
                    <a:pt x="31" y="33"/>
                  </a:lnTo>
                  <a:lnTo>
                    <a:pt x="8" y="33"/>
                  </a:lnTo>
                  <a:lnTo>
                    <a:pt x="8" y="9"/>
                  </a:lnTo>
                  <a:lnTo>
                    <a:pt x="31" y="9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39" y="42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7" name="îṥlîḓê"/>
            <p:cNvSpPr/>
            <p:nvPr/>
          </p:nvSpPr>
          <p:spPr bwMode="auto">
            <a:xfrm>
              <a:off x="7007463" y="3966425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8" name="ïślïďe"/>
            <p:cNvSpPr/>
            <p:nvPr/>
          </p:nvSpPr>
          <p:spPr bwMode="auto">
            <a:xfrm>
              <a:off x="7003547" y="3962510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9" name="iŝlíḋè"/>
            <p:cNvSpPr/>
            <p:nvPr/>
          </p:nvSpPr>
          <p:spPr bwMode="auto">
            <a:xfrm>
              <a:off x="7003547" y="3962510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0" name="ïšḷîdé"/>
            <p:cNvSpPr/>
            <p:nvPr/>
          </p:nvSpPr>
          <p:spPr bwMode="auto">
            <a:xfrm>
              <a:off x="7007463" y="4004600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1" name="îṥlíḑé"/>
            <p:cNvSpPr/>
            <p:nvPr/>
          </p:nvSpPr>
          <p:spPr bwMode="auto">
            <a:xfrm>
              <a:off x="7003547" y="4000685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2" name="îṡľiḋê"/>
            <p:cNvSpPr/>
            <p:nvPr/>
          </p:nvSpPr>
          <p:spPr bwMode="auto">
            <a:xfrm>
              <a:off x="7003547" y="4000685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3" name="ïṣļïḋè"/>
            <p:cNvSpPr/>
            <p:nvPr/>
          </p:nvSpPr>
          <p:spPr bwMode="auto">
            <a:xfrm>
              <a:off x="7007463" y="404375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4" name="íSlíḋè"/>
            <p:cNvSpPr/>
            <p:nvPr/>
          </p:nvSpPr>
          <p:spPr bwMode="auto">
            <a:xfrm>
              <a:off x="7003547" y="4039838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5" name="iSlïďe"/>
            <p:cNvSpPr/>
            <p:nvPr/>
          </p:nvSpPr>
          <p:spPr bwMode="auto">
            <a:xfrm>
              <a:off x="7003547" y="4039838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6" name="ïşľîďe"/>
            <p:cNvSpPr/>
            <p:nvPr/>
          </p:nvSpPr>
          <p:spPr bwMode="auto">
            <a:xfrm>
              <a:off x="7007463" y="4081929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7" name="îṣḷïdè"/>
            <p:cNvSpPr/>
            <p:nvPr/>
          </p:nvSpPr>
          <p:spPr bwMode="auto">
            <a:xfrm>
              <a:off x="7003547" y="4078013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8" name="îsľíḍé"/>
            <p:cNvSpPr/>
            <p:nvPr/>
          </p:nvSpPr>
          <p:spPr bwMode="auto">
            <a:xfrm>
              <a:off x="7003547" y="4078013"/>
              <a:ext cx="38175" cy="39154"/>
            </a:xfrm>
            <a:custGeom>
              <a:avLst/>
              <a:gdLst>
                <a:gd name="T0" fmla="*/ 31 w 39"/>
                <a:gd name="T1" fmla="*/ 8 h 40"/>
                <a:gd name="T2" fmla="*/ 31 w 39"/>
                <a:gd name="T3" fmla="*/ 31 h 40"/>
                <a:gd name="T4" fmla="*/ 8 w 39"/>
                <a:gd name="T5" fmla="*/ 31 h 40"/>
                <a:gd name="T6" fmla="*/ 8 w 39"/>
                <a:gd name="T7" fmla="*/ 8 h 40"/>
                <a:gd name="T8" fmla="*/ 31 w 39"/>
                <a:gd name="T9" fmla="*/ 8 h 40"/>
                <a:gd name="T10" fmla="*/ 39 w 39"/>
                <a:gd name="T11" fmla="*/ 0 h 40"/>
                <a:gd name="T12" fmla="*/ 0 w 39"/>
                <a:gd name="T13" fmla="*/ 0 h 40"/>
                <a:gd name="T14" fmla="*/ 0 w 39"/>
                <a:gd name="T15" fmla="*/ 40 h 40"/>
                <a:gd name="T16" fmla="*/ 39 w 39"/>
                <a:gd name="T17" fmla="*/ 40 h 40"/>
                <a:gd name="T18" fmla="*/ 39 w 39"/>
                <a:gd name="T19" fmla="*/ 0 h 40"/>
                <a:gd name="T20" fmla="*/ 39 w 39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0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9" name="ïşļíḍe"/>
            <p:cNvSpPr/>
            <p:nvPr/>
          </p:nvSpPr>
          <p:spPr bwMode="auto">
            <a:xfrm>
              <a:off x="7007463" y="4121083"/>
              <a:ext cx="69498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0" name="íṡlïḋè"/>
            <p:cNvSpPr/>
            <p:nvPr/>
          </p:nvSpPr>
          <p:spPr bwMode="auto">
            <a:xfrm>
              <a:off x="7003547" y="4117167"/>
              <a:ext cx="77329" cy="38175"/>
            </a:xfrm>
            <a:custGeom>
              <a:avLst/>
              <a:gdLst>
                <a:gd name="T0" fmla="*/ 71 w 79"/>
                <a:gd name="T1" fmla="*/ 8 h 39"/>
                <a:gd name="T2" fmla="*/ 71 w 79"/>
                <a:gd name="T3" fmla="*/ 31 h 39"/>
                <a:gd name="T4" fmla="*/ 39 w 79"/>
                <a:gd name="T5" fmla="*/ 31 h 39"/>
                <a:gd name="T6" fmla="*/ 8 w 79"/>
                <a:gd name="T7" fmla="*/ 31 h 39"/>
                <a:gd name="T8" fmla="*/ 8 w 79"/>
                <a:gd name="T9" fmla="*/ 8 h 39"/>
                <a:gd name="T10" fmla="*/ 39 w 79"/>
                <a:gd name="T11" fmla="*/ 8 h 39"/>
                <a:gd name="T12" fmla="*/ 71 w 79"/>
                <a:gd name="T13" fmla="*/ 8 h 39"/>
                <a:gd name="T14" fmla="*/ 79 w 79"/>
                <a:gd name="T15" fmla="*/ 0 h 39"/>
                <a:gd name="T16" fmla="*/ 39 w 79"/>
                <a:gd name="T17" fmla="*/ 0 h 39"/>
                <a:gd name="T18" fmla="*/ 0 w 79"/>
                <a:gd name="T19" fmla="*/ 0 h 39"/>
                <a:gd name="T20" fmla="*/ 0 w 79"/>
                <a:gd name="T21" fmla="*/ 39 h 39"/>
                <a:gd name="T22" fmla="*/ 39 w 79"/>
                <a:gd name="T23" fmla="*/ 39 h 39"/>
                <a:gd name="T24" fmla="*/ 79 w 79"/>
                <a:gd name="T25" fmla="*/ 39 h 39"/>
                <a:gd name="T26" fmla="*/ 79 w 79"/>
                <a:gd name="T27" fmla="*/ 0 h 39"/>
                <a:gd name="T28" fmla="*/ 79 w 79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39">
                  <a:moveTo>
                    <a:pt x="71" y="8"/>
                  </a:moveTo>
                  <a:lnTo>
                    <a:pt x="71" y="31"/>
                  </a:lnTo>
                  <a:lnTo>
                    <a:pt x="39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9" y="8"/>
                  </a:lnTo>
                  <a:lnTo>
                    <a:pt x="71" y="8"/>
                  </a:lnTo>
                  <a:close/>
                  <a:moveTo>
                    <a:pt x="79" y="0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79" y="3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1" name="íšľiḋè"/>
            <p:cNvSpPr/>
            <p:nvPr/>
          </p:nvSpPr>
          <p:spPr bwMode="auto">
            <a:xfrm>
              <a:off x="7003547" y="4117167"/>
              <a:ext cx="77329" cy="38175"/>
            </a:xfrm>
            <a:custGeom>
              <a:avLst/>
              <a:gdLst>
                <a:gd name="T0" fmla="*/ 71 w 79"/>
                <a:gd name="T1" fmla="*/ 8 h 39"/>
                <a:gd name="T2" fmla="*/ 71 w 79"/>
                <a:gd name="T3" fmla="*/ 31 h 39"/>
                <a:gd name="T4" fmla="*/ 39 w 79"/>
                <a:gd name="T5" fmla="*/ 31 h 39"/>
                <a:gd name="T6" fmla="*/ 8 w 79"/>
                <a:gd name="T7" fmla="*/ 31 h 39"/>
                <a:gd name="T8" fmla="*/ 8 w 79"/>
                <a:gd name="T9" fmla="*/ 8 h 39"/>
                <a:gd name="T10" fmla="*/ 39 w 79"/>
                <a:gd name="T11" fmla="*/ 8 h 39"/>
                <a:gd name="T12" fmla="*/ 71 w 79"/>
                <a:gd name="T13" fmla="*/ 8 h 39"/>
                <a:gd name="T14" fmla="*/ 79 w 79"/>
                <a:gd name="T15" fmla="*/ 0 h 39"/>
                <a:gd name="T16" fmla="*/ 39 w 79"/>
                <a:gd name="T17" fmla="*/ 0 h 39"/>
                <a:gd name="T18" fmla="*/ 0 w 79"/>
                <a:gd name="T19" fmla="*/ 0 h 39"/>
                <a:gd name="T20" fmla="*/ 0 w 79"/>
                <a:gd name="T21" fmla="*/ 39 h 39"/>
                <a:gd name="T22" fmla="*/ 39 w 79"/>
                <a:gd name="T23" fmla="*/ 39 h 39"/>
                <a:gd name="T24" fmla="*/ 79 w 79"/>
                <a:gd name="T25" fmla="*/ 39 h 39"/>
                <a:gd name="T26" fmla="*/ 79 w 79"/>
                <a:gd name="T27" fmla="*/ 0 h 39"/>
                <a:gd name="T28" fmla="*/ 79 w 79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39">
                  <a:moveTo>
                    <a:pt x="71" y="8"/>
                  </a:moveTo>
                  <a:lnTo>
                    <a:pt x="71" y="31"/>
                  </a:lnTo>
                  <a:lnTo>
                    <a:pt x="39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9" y="8"/>
                  </a:lnTo>
                  <a:lnTo>
                    <a:pt x="71" y="8"/>
                  </a:lnTo>
                  <a:moveTo>
                    <a:pt x="79" y="0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79" y="39"/>
                  </a:lnTo>
                  <a:lnTo>
                    <a:pt x="79" y="0"/>
                  </a:lnTo>
                  <a:lnTo>
                    <a:pt x="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2" name="íṩļídé"/>
            <p:cNvSpPr/>
            <p:nvPr/>
          </p:nvSpPr>
          <p:spPr bwMode="auto">
            <a:xfrm>
              <a:off x="7007463" y="4159258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3" name="îṥḻïḑe"/>
            <p:cNvSpPr/>
            <p:nvPr/>
          </p:nvSpPr>
          <p:spPr bwMode="auto">
            <a:xfrm>
              <a:off x="7003547" y="4155342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close/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4" name="ïṣḷîďe"/>
            <p:cNvSpPr/>
            <p:nvPr/>
          </p:nvSpPr>
          <p:spPr bwMode="auto">
            <a:xfrm>
              <a:off x="7003547" y="4155342"/>
              <a:ext cx="38175" cy="38175"/>
            </a:xfrm>
            <a:custGeom>
              <a:avLst/>
              <a:gdLst>
                <a:gd name="T0" fmla="*/ 31 w 39"/>
                <a:gd name="T1" fmla="*/ 8 h 39"/>
                <a:gd name="T2" fmla="*/ 31 w 39"/>
                <a:gd name="T3" fmla="*/ 31 h 39"/>
                <a:gd name="T4" fmla="*/ 8 w 39"/>
                <a:gd name="T5" fmla="*/ 31 h 39"/>
                <a:gd name="T6" fmla="*/ 8 w 39"/>
                <a:gd name="T7" fmla="*/ 8 h 39"/>
                <a:gd name="T8" fmla="*/ 31 w 39"/>
                <a:gd name="T9" fmla="*/ 8 h 39"/>
                <a:gd name="T10" fmla="*/ 39 w 39"/>
                <a:gd name="T11" fmla="*/ 0 h 39"/>
                <a:gd name="T12" fmla="*/ 0 w 39"/>
                <a:gd name="T13" fmla="*/ 0 h 39"/>
                <a:gd name="T14" fmla="*/ 0 w 39"/>
                <a:gd name="T15" fmla="*/ 39 h 39"/>
                <a:gd name="T16" fmla="*/ 39 w 39"/>
                <a:gd name="T17" fmla="*/ 39 h 39"/>
                <a:gd name="T18" fmla="*/ 39 w 39"/>
                <a:gd name="T19" fmla="*/ 0 h 39"/>
                <a:gd name="T20" fmla="*/ 39 w 3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9">
                  <a:moveTo>
                    <a:pt x="31" y="8"/>
                  </a:moveTo>
                  <a:lnTo>
                    <a:pt x="31" y="31"/>
                  </a:lnTo>
                  <a:lnTo>
                    <a:pt x="8" y="31"/>
                  </a:lnTo>
                  <a:lnTo>
                    <a:pt x="8" y="8"/>
                  </a:lnTo>
                  <a:lnTo>
                    <a:pt x="31" y="8"/>
                  </a:lnTo>
                  <a:moveTo>
                    <a:pt x="3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39" y="3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5" name="îṥļídé"/>
            <p:cNvSpPr/>
            <p:nvPr/>
          </p:nvSpPr>
          <p:spPr bwMode="auto">
            <a:xfrm>
              <a:off x="6967330" y="3771634"/>
              <a:ext cx="32302" cy="107673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6" name="ïṧlíḍè"/>
            <p:cNvSpPr/>
            <p:nvPr/>
          </p:nvSpPr>
          <p:spPr bwMode="auto">
            <a:xfrm>
              <a:off x="6962436" y="3766741"/>
              <a:ext cx="41112" cy="116483"/>
            </a:xfrm>
            <a:custGeom>
              <a:avLst/>
              <a:gdLst>
                <a:gd name="T0" fmla="*/ 34 w 42"/>
                <a:gd name="T1" fmla="*/ 9 h 119"/>
                <a:gd name="T2" fmla="*/ 34 w 42"/>
                <a:gd name="T3" fmla="*/ 40 h 119"/>
                <a:gd name="T4" fmla="*/ 34 w 42"/>
                <a:gd name="T5" fmla="*/ 79 h 119"/>
                <a:gd name="T6" fmla="*/ 34 w 42"/>
                <a:gd name="T7" fmla="*/ 110 h 119"/>
                <a:gd name="T8" fmla="*/ 9 w 42"/>
                <a:gd name="T9" fmla="*/ 110 h 119"/>
                <a:gd name="T10" fmla="*/ 9 w 42"/>
                <a:gd name="T11" fmla="*/ 79 h 119"/>
                <a:gd name="T12" fmla="*/ 9 w 42"/>
                <a:gd name="T13" fmla="*/ 40 h 119"/>
                <a:gd name="T14" fmla="*/ 9 w 42"/>
                <a:gd name="T15" fmla="*/ 9 h 119"/>
                <a:gd name="T16" fmla="*/ 34 w 42"/>
                <a:gd name="T17" fmla="*/ 9 h 119"/>
                <a:gd name="T18" fmla="*/ 42 w 42"/>
                <a:gd name="T19" fmla="*/ 0 h 119"/>
                <a:gd name="T20" fmla="*/ 0 w 42"/>
                <a:gd name="T21" fmla="*/ 0 h 119"/>
                <a:gd name="T22" fmla="*/ 0 w 42"/>
                <a:gd name="T23" fmla="*/ 40 h 119"/>
                <a:gd name="T24" fmla="*/ 0 w 42"/>
                <a:gd name="T25" fmla="*/ 79 h 119"/>
                <a:gd name="T26" fmla="*/ 0 w 42"/>
                <a:gd name="T27" fmla="*/ 119 h 119"/>
                <a:gd name="T28" fmla="*/ 42 w 42"/>
                <a:gd name="T29" fmla="*/ 119 h 119"/>
                <a:gd name="T30" fmla="*/ 42 w 42"/>
                <a:gd name="T31" fmla="*/ 79 h 119"/>
                <a:gd name="T32" fmla="*/ 42 w 42"/>
                <a:gd name="T33" fmla="*/ 40 h 119"/>
                <a:gd name="T34" fmla="*/ 42 w 42"/>
                <a:gd name="T35" fmla="*/ 0 h 119"/>
                <a:gd name="T36" fmla="*/ 42 w 42"/>
                <a:gd name="T3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119">
                  <a:moveTo>
                    <a:pt x="34" y="9"/>
                  </a:moveTo>
                  <a:lnTo>
                    <a:pt x="34" y="40"/>
                  </a:lnTo>
                  <a:lnTo>
                    <a:pt x="34" y="79"/>
                  </a:lnTo>
                  <a:lnTo>
                    <a:pt x="34" y="110"/>
                  </a:lnTo>
                  <a:lnTo>
                    <a:pt x="9" y="110"/>
                  </a:lnTo>
                  <a:lnTo>
                    <a:pt x="9" y="79"/>
                  </a:lnTo>
                  <a:lnTo>
                    <a:pt x="9" y="40"/>
                  </a:lnTo>
                  <a:lnTo>
                    <a:pt x="9" y="9"/>
                  </a:lnTo>
                  <a:lnTo>
                    <a:pt x="34" y="9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2" y="119"/>
                  </a:lnTo>
                  <a:lnTo>
                    <a:pt x="42" y="79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7" name="iṥḻidê"/>
            <p:cNvSpPr/>
            <p:nvPr/>
          </p:nvSpPr>
          <p:spPr bwMode="auto">
            <a:xfrm>
              <a:off x="6962436" y="3766741"/>
              <a:ext cx="41112" cy="116483"/>
            </a:xfrm>
            <a:custGeom>
              <a:avLst/>
              <a:gdLst>
                <a:gd name="T0" fmla="*/ 34 w 42"/>
                <a:gd name="T1" fmla="*/ 9 h 119"/>
                <a:gd name="T2" fmla="*/ 34 w 42"/>
                <a:gd name="T3" fmla="*/ 40 h 119"/>
                <a:gd name="T4" fmla="*/ 34 w 42"/>
                <a:gd name="T5" fmla="*/ 79 h 119"/>
                <a:gd name="T6" fmla="*/ 34 w 42"/>
                <a:gd name="T7" fmla="*/ 110 h 119"/>
                <a:gd name="T8" fmla="*/ 9 w 42"/>
                <a:gd name="T9" fmla="*/ 110 h 119"/>
                <a:gd name="T10" fmla="*/ 9 w 42"/>
                <a:gd name="T11" fmla="*/ 79 h 119"/>
                <a:gd name="T12" fmla="*/ 9 w 42"/>
                <a:gd name="T13" fmla="*/ 40 h 119"/>
                <a:gd name="T14" fmla="*/ 9 w 42"/>
                <a:gd name="T15" fmla="*/ 9 h 119"/>
                <a:gd name="T16" fmla="*/ 34 w 42"/>
                <a:gd name="T17" fmla="*/ 9 h 119"/>
                <a:gd name="T18" fmla="*/ 42 w 42"/>
                <a:gd name="T19" fmla="*/ 0 h 119"/>
                <a:gd name="T20" fmla="*/ 0 w 42"/>
                <a:gd name="T21" fmla="*/ 0 h 119"/>
                <a:gd name="T22" fmla="*/ 0 w 42"/>
                <a:gd name="T23" fmla="*/ 40 h 119"/>
                <a:gd name="T24" fmla="*/ 0 w 42"/>
                <a:gd name="T25" fmla="*/ 79 h 119"/>
                <a:gd name="T26" fmla="*/ 0 w 42"/>
                <a:gd name="T27" fmla="*/ 119 h 119"/>
                <a:gd name="T28" fmla="*/ 42 w 42"/>
                <a:gd name="T29" fmla="*/ 119 h 119"/>
                <a:gd name="T30" fmla="*/ 42 w 42"/>
                <a:gd name="T31" fmla="*/ 79 h 119"/>
                <a:gd name="T32" fmla="*/ 42 w 42"/>
                <a:gd name="T33" fmla="*/ 40 h 119"/>
                <a:gd name="T34" fmla="*/ 42 w 42"/>
                <a:gd name="T35" fmla="*/ 0 h 119"/>
                <a:gd name="T36" fmla="*/ 42 w 42"/>
                <a:gd name="T3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119">
                  <a:moveTo>
                    <a:pt x="34" y="9"/>
                  </a:moveTo>
                  <a:lnTo>
                    <a:pt x="34" y="40"/>
                  </a:lnTo>
                  <a:lnTo>
                    <a:pt x="34" y="79"/>
                  </a:lnTo>
                  <a:lnTo>
                    <a:pt x="34" y="110"/>
                  </a:lnTo>
                  <a:lnTo>
                    <a:pt x="9" y="110"/>
                  </a:lnTo>
                  <a:lnTo>
                    <a:pt x="9" y="79"/>
                  </a:lnTo>
                  <a:lnTo>
                    <a:pt x="9" y="40"/>
                  </a:lnTo>
                  <a:lnTo>
                    <a:pt x="9" y="9"/>
                  </a:lnTo>
                  <a:lnTo>
                    <a:pt x="34" y="9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79"/>
                  </a:lnTo>
                  <a:lnTo>
                    <a:pt x="0" y="119"/>
                  </a:lnTo>
                  <a:lnTo>
                    <a:pt x="42" y="119"/>
                  </a:lnTo>
                  <a:lnTo>
                    <a:pt x="42" y="79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8" name="ïṥḷïḓê"/>
            <p:cNvSpPr/>
            <p:nvPr/>
          </p:nvSpPr>
          <p:spPr bwMode="auto">
            <a:xfrm>
              <a:off x="6967330" y="3887138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9" name="iŝḷidé"/>
            <p:cNvSpPr/>
            <p:nvPr/>
          </p:nvSpPr>
          <p:spPr bwMode="auto">
            <a:xfrm>
              <a:off x="6962436" y="3883223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0" name="ïṥḻíḑé"/>
            <p:cNvSpPr/>
            <p:nvPr/>
          </p:nvSpPr>
          <p:spPr bwMode="auto">
            <a:xfrm>
              <a:off x="6962436" y="3883223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1" name="îṧľiḑè"/>
            <p:cNvSpPr/>
            <p:nvPr/>
          </p:nvSpPr>
          <p:spPr bwMode="auto">
            <a:xfrm>
              <a:off x="6967330" y="3925314"/>
              <a:ext cx="32302" cy="33281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2" name="íṡ1îḓe"/>
            <p:cNvSpPr/>
            <p:nvPr/>
          </p:nvSpPr>
          <p:spPr bwMode="auto">
            <a:xfrm>
              <a:off x="6962436" y="3921398"/>
              <a:ext cx="41112" cy="41112"/>
            </a:xfrm>
            <a:custGeom>
              <a:avLst/>
              <a:gdLst>
                <a:gd name="T0" fmla="*/ 34 w 42"/>
                <a:gd name="T1" fmla="*/ 9 h 42"/>
                <a:gd name="T2" fmla="*/ 34 w 42"/>
                <a:gd name="T3" fmla="*/ 33 h 42"/>
                <a:gd name="T4" fmla="*/ 9 w 42"/>
                <a:gd name="T5" fmla="*/ 33 h 42"/>
                <a:gd name="T6" fmla="*/ 9 w 42"/>
                <a:gd name="T7" fmla="*/ 9 h 42"/>
                <a:gd name="T8" fmla="*/ 34 w 42"/>
                <a:gd name="T9" fmla="*/ 9 h 42"/>
                <a:gd name="T10" fmla="*/ 42 w 42"/>
                <a:gd name="T11" fmla="*/ 0 h 42"/>
                <a:gd name="T12" fmla="*/ 0 w 42"/>
                <a:gd name="T13" fmla="*/ 0 h 42"/>
                <a:gd name="T14" fmla="*/ 0 w 42"/>
                <a:gd name="T15" fmla="*/ 42 h 42"/>
                <a:gd name="T16" fmla="*/ 42 w 42"/>
                <a:gd name="T17" fmla="*/ 42 h 42"/>
                <a:gd name="T18" fmla="*/ 42 w 42"/>
                <a:gd name="T19" fmla="*/ 0 h 42"/>
                <a:gd name="T20" fmla="*/ 4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34" y="9"/>
                  </a:moveTo>
                  <a:lnTo>
                    <a:pt x="34" y="33"/>
                  </a:lnTo>
                  <a:lnTo>
                    <a:pt x="9" y="33"/>
                  </a:lnTo>
                  <a:lnTo>
                    <a:pt x="9" y="9"/>
                  </a:lnTo>
                  <a:lnTo>
                    <a:pt x="34" y="9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42" y="4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3" name="íṥľïďè"/>
            <p:cNvSpPr/>
            <p:nvPr/>
          </p:nvSpPr>
          <p:spPr bwMode="auto">
            <a:xfrm>
              <a:off x="6962436" y="3921398"/>
              <a:ext cx="41112" cy="41112"/>
            </a:xfrm>
            <a:custGeom>
              <a:avLst/>
              <a:gdLst>
                <a:gd name="T0" fmla="*/ 34 w 42"/>
                <a:gd name="T1" fmla="*/ 9 h 42"/>
                <a:gd name="T2" fmla="*/ 34 w 42"/>
                <a:gd name="T3" fmla="*/ 33 h 42"/>
                <a:gd name="T4" fmla="*/ 9 w 42"/>
                <a:gd name="T5" fmla="*/ 33 h 42"/>
                <a:gd name="T6" fmla="*/ 9 w 42"/>
                <a:gd name="T7" fmla="*/ 9 h 42"/>
                <a:gd name="T8" fmla="*/ 34 w 42"/>
                <a:gd name="T9" fmla="*/ 9 h 42"/>
                <a:gd name="T10" fmla="*/ 42 w 42"/>
                <a:gd name="T11" fmla="*/ 0 h 42"/>
                <a:gd name="T12" fmla="*/ 0 w 42"/>
                <a:gd name="T13" fmla="*/ 0 h 42"/>
                <a:gd name="T14" fmla="*/ 0 w 42"/>
                <a:gd name="T15" fmla="*/ 42 h 42"/>
                <a:gd name="T16" fmla="*/ 42 w 42"/>
                <a:gd name="T17" fmla="*/ 42 h 42"/>
                <a:gd name="T18" fmla="*/ 42 w 42"/>
                <a:gd name="T19" fmla="*/ 0 h 42"/>
                <a:gd name="T20" fmla="*/ 4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34" y="9"/>
                  </a:moveTo>
                  <a:lnTo>
                    <a:pt x="34" y="33"/>
                  </a:lnTo>
                  <a:lnTo>
                    <a:pt x="9" y="33"/>
                  </a:lnTo>
                  <a:lnTo>
                    <a:pt x="9" y="9"/>
                  </a:lnTo>
                  <a:lnTo>
                    <a:pt x="34" y="9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42" y="42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4" name="iŝḷïḋè"/>
            <p:cNvSpPr/>
            <p:nvPr/>
          </p:nvSpPr>
          <p:spPr bwMode="auto">
            <a:xfrm>
              <a:off x="6967330" y="3966425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5" name="ïŝļîḍê"/>
            <p:cNvSpPr/>
            <p:nvPr/>
          </p:nvSpPr>
          <p:spPr bwMode="auto">
            <a:xfrm>
              <a:off x="6962436" y="3962510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6" name="íŝḻiḑè"/>
            <p:cNvSpPr/>
            <p:nvPr/>
          </p:nvSpPr>
          <p:spPr bwMode="auto">
            <a:xfrm>
              <a:off x="6962436" y="3962510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7" name="îṧ1íḍè"/>
            <p:cNvSpPr/>
            <p:nvPr/>
          </p:nvSpPr>
          <p:spPr bwMode="auto">
            <a:xfrm>
              <a:off x="6967330" y="4004600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8" name="îṥḻîďé"/>
            <p:cNvSpPr/>
            <p:nvPr/>
          </p:nvSpPr>
          <p:spPr bwMode="auto">
            <a:xfrm>
              <a:off x="6962436" y="4000685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9" name="íSḷíḋê"/>
            <p:cNvSpPr/>
            <p:nvPr/>
          </p:nvSpPr>
          <p:spPr bwMode="auto">
            <a:xfrm>
              <a:off x="6962436" y="4000685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0" name="ïšļiḋê"/>
            <p:cNvSpPr/>
            <p:nvPr/>
          </p:nvSpPr>
          <p:spPr bwMode="auto">
            <a:xfrm>
              <a:off x="6967330" y="4043754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1" name="ïšḻide"/>
            <p:cNvSpPr/>
            <p:nvPr/>
          </p:nvSpPr>
          <p:spPr bwMode="auto">
            <a:xfrm>
              <a:off x="6962436" y="4039838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2" name="i$ḻiḋe"/>
            <p:cNvSpPr/>
            <p:nvPr/>
          </p:nvSpPr>
          <p:spPr bwMode="auto">
            <a:xfrm>
              <a:off x="6962436" y="4039838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3" name="íṧlídé"/>
            <p:cNvSpPr/>
            <p:nvPr/>
          </p:nvSpPr>
          <p:spPr bwMode="auto">
            <a:xfrm>
              <a:off x="6967330" y="4081929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4" name="ísḷiḋè"/>
            <p:cNvSpPr/>
            <p:nvPr/>
          </p:nvSpPr>
          <p:spPr bwMode="auto">
            <a:xfrm>
              <a:off x="6962436" y="4078013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5" name="iSľiḋé"/>
            <p:cNvSpPr/>
            <p:nvPr/>
          </p:nvSpPr>
          <p:spPr bwMode="auto">
            <a:xfrm>
              <a:off x="6962436" y="4078013"/>
              <a:ext cx="41112" cy="39154"/>
            </a:xfrm>
            <a:custGeom>
              <a:avLst/>
              <a:gdLst>
                <a:gd name="T0" fmla="*/ 34 w 42"/>
                <a:gd name="T1" fmla="*/ 8 h 40"/>
                <a:gd name="T2" fmla="*/ 34 w 42"/>
                <a:gd name="T3" fmla="*/ 31 h 40"/>
                <a:gd name="T4" fmla="*/ 9 w 42"/>
                <a:gd name="T5" fmla="*/ 31 h 40"/>
                <a:gd name="T6" fmla="*/ 9 w 42"/>
                <a:gd name="T7" fmla="*/ 8 h 40"/>
                <a:gd name="T8" fmla="*/ 34 w 42"/>
                <a:gd name="T9" fmla="*/ 8 h 40"/>
                <a:gd name="T10" fmla="*/ 42 w 42"/>
                <a:gd name="T11" fmla="*/ 0 h 40"/>
                <a:gd name="T12" fmla="*/ 0 w 42"/>
                <a:gd name="T13" fmla="*/ 0 h 40"/>
                <a:gd name="T14" fmla="*/ 0 w 42"/>
                <a:gd name="T15" fmla="*/ 40 h 40"/>
                <a:gd name="T16" fmla="*/ 42 w 42"/>
                <a:gd name="T17" fmla="*/ 40 h 40"/>
                <a:gd name="T18" fmla="*/ 42 w 42"/>
                <a:gd name="T19" fmla="*/ 0 h 40"/>
                <a:gd name="T20" fmla="*/ 42 w 4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0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42" y="40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6" name="ïṩļiḓé"/>
            <p:cNvSpPr/>
            <p:nvPr/>
          </p:nvSpPr>
          <p:spPr bwMode="auto">
            <a:xfrm>
              <a:off x="6967330" y="4121083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7" name="íṣľïḑé"/>
            <p:cNvSpPr/>
            <p:nvPr/>
          </p:nvSpPr>
          <p:spPr bwMode="auto">
            <a:xfrm>
              <a:off x="6962436" y="4117167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8" name="î$ḷîďè"/>
            <p:cNvSpPr/>
            <p:nvPr/>
          </p:nvSpPr>
          <p:spPr bwMode="auto">
            <a:xfrm>
              <a:off x="6962436" y="4117167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9" name="îṩḷïḓe"/>
            <p:cNvSpPr/>
            <p:nvPr/>
          </p:nvSpPr>
          <p:spPr bwMode="auto">
            <a:xfrm>
              <a:off x="6967330" y="4159258"/>
              <a:ext cx="32302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0" name="iŝḷíďe"/>
            <p:cNvSpPr/>
            <p:nvPr/>
          </p:nvSpPr>
          <p:spPr bwMode="auto">
            <a:xfrm>
              <a:off x="6962436" y="4155342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close/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1" name="îSḻíḋé"/>
            <p:cNvSpPr/>
            <p:nvPr/>
          </p:nvSpPr>
          <p:spPr bwMode="auto">
            <a:xfrm>
              <a:off x="6962436" y="4155342"/>
              <a:ext cx="41112" cy="38175"/>
            </a:xfrm>
            <a:custGeom>
              <a:avLst/>
              <a:gdLst>
                <a:gd name="T0" fmla="*/ 34 w 42"/>
                <a:gd name="T1" fmla="*/ 8 h 39"/>
                <a:gd name="T2" fmla="*/ 34 w 42"/>
                <a:gd name="T3" fmla="*/ 31 h 39"/>
                <a:gd name="T4" fmla="*/ 9 w 42"/>
                <a:gd name="T5" fmla="*/ 31 h 39"/>
                <a:gd name="T6" fmla="*/ 9 w 42"/>
                <a:gd name="T7" fmla="*/ 8 h 39"/>
                <a:gd name="T8" fmla="*/ 34 w 42"/>
                <a:gd name="T9" fmla="*/ 8 h 39"/>
                <a:gd name="T10" fmla="*/ 42 w 42"/>
                <a:gd name="T11" fmla="*/ 0 h 39"/>
                <a:gd name="T12" fmla="*/ 0 w 42"/>
                <a:gd name="T13" fmla="*/ 0 h 39"/>
                <a:gd name="T14" fmla="*/ 0 w 42"/>
                <a:gd name="T15" fmla="*/ 39 h 39"/>
                <a:gd name="T16" fmla="*/ 42 w 42"/>
                <a:gd name="T17" fmla="*/ 39 h 39"/>
                <a:gd name="T18" fmla="*/ 42 w 42"/>
                <a:gd name="T19" fmla="*/ 0 h 39"/>
                <a:gd name="T20" fmla="*/ 42 w 4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9">
                  <a:moveTo>
                    <a:pt x="34" y="8"/>
                  </a:moveTo>
                  <a:lnTo>
                    <a:pt x="34" y="31"/>
                  </a:lnTo>
                  <a:lnTo>
                    <a:pt x="9" y="31"/>
                  </a:lnTo>
                  <a:lnTo>
                    <a:pt x="9" y="8"/>
                  </a:lnTo>
                  <a:lnTo>
                    <a:pt x="34" y="8"/>
                  </a:lnTo>
                  <a:moveTo>
                    <a:pt x="4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42" y="39"/>
                  </a:lnTo>
                  <a:lnTo>
                    <a:pt x="42" y="0"/>
                  </a:lnTo>
                  <a:lnTo>
                    <a:pt x="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2" name="í$1îďè"/>
            <p:cNvSpPr/>
            <p:nvPr/>
          </p:nvSpPr>
          <p:spPr bwMode="auto">
            <a:xfrm>
              <a:off x="5085990" y="3080568"/>
              <a:ext cx="326934" cy="519768"/>
            </a:xfrm>
            <a:custGeom>
              <a:avLst/>
              <a:gdLst>
                <a:gd name="T0" fmla="*/ 161 w 161"/>
                <a:gd name="T1" fmla="*/ 23 h 256"/>
                <a:gd name="T2" fmla="*/ 150 w 161"/>
                <a:gd name="T3" fmla="*/ 241 h 256"/>
                <a:gd name="T4" fmla="*/ 134 w 161"/>
                <a:gd name="T5" fmla="*/ 255 h 256"/>
                <a:gd name="T6" fmla="*/ 15 w 161"/>
                <a:gd name="T7" fmla="*/ 249 h 256"/>
                <a:gd name="T8" fmla="*/ 0 w 161"/>
                <a:gd name="T9" fmla="*/ 233 h 256"/>
                <a:gd name="T10" fmla="*/ 11 w 161"/>
                <a:gd name="T11" fmla="*/ 16 h 256"/>
                <a:gd name="T12" fmla="*/ 27 w 161"/>
                <a:gd name="T13" fmla="*/ 1 h 256"/>
                <a:gd name="T14" fmla="*/ 146 w 161"/>
                <a:gd name="T15" fmla="*/ 7 h 256"/>
                <a:gd name="T16" fmla="*/ 161 w 161"/>
                <a:gd name="T17" fmla="*/ 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56">
                  <a:moveTo>
                    <a:pt x="161" y="23"/>
                  </a:moveTo>
                  <a:cubicBezTo>
                    <a:pt x="150" y="241"/>
                    <a:pt x="150" y="241"/>
                    <a:pt x="150" y="241"/>
                  </a:cubicBezTo>
                  <a:cubicBezTo>
                    <a:pt x="150" y="249"/>
                    <a:pt x="143" y="256"/>
                    <a:pt x="134" y="255"/>
                  </a:cubicBezTo>
                  <a:cubicBezTo>
                    <a:pt x="15" y="249"/>
                    <a:pt x="15" y="249"/>
                    <a:pt x="15" y="249"/>
                  </a:cubicBezTo>
                  <a:cubicBezTo>
                    <a:pt x="6" y="249"/>
                    <a:pt x="0" y="242"/>
                    <a:pt x="0" y="23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8" y="0"/>
                    <a:pt x="27" y="1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55" y="7"/>
                    <a:pt x="161" y="14"/>
                    <a:pt x="16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53" name="íṩľiḍe"/>
            <p:cNvSpPr/>
            <p:nvPr/>
          </p:nvSpPr>
          <p:spPr bwMode="auto">
            <a:xfrm>
              <a:off x="5372792" y="3094272"/>
              <a:ext cx="149763" cy="509979"/>
            </a:xfrm>
            <a:custGeom>
              <a:avLst/>
              <a:gdLst>
                <a:gd name="T0" fmla="*/ 74 w 74"/>
                <a:gd name="T1" fmla="*/ 13 h 251"/>
                <a:gd name="T2" fmla="*/ 63 w 74"/>
                <a:gd name="T3" fmla="*/ 242 h 251"/>
                <a:gd name="T4" fmla="*/ 52 w 74"/>
                <a:gd name="T5" fmla="*/ 251 h 251"/>
                <a:gd name="T6" fmla="*/ 10 w 74"/>
                <a:gd name="T7" fmla="*/ 249 h 251"/>
                <a:gd name="T8" fmla="*/ 0 w 74"/>
                <a:gd name="T9" fmla="*/ 239 h 251"/>
                <a:gd name="T10" fmla="*/ 11 w 74"/>
                <a:gd name="T11" fmla="*/ 10 h 251"/>
                <a:gd name="T12" fmla="*/ 22 w 74"/>
                <a:gd name="T13" fmla="*/ 0 h 251"/>
                <a:gd name="T14" fmla="*/ 64 w 74"/>
                <a:gd name="T15" fmla="*/ 2 h 251"/>
                <a:gd name="T16" fmla="*/ 74 w 74"/>
                <a:gd name="T17" fmla="*/ 1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51">
                  <a:moveTo>
                    <a:pt x="74" y="13"/>
                  </a:moveTo>
                  <a:cubicBezTo>
                    <a:pt x="63" y="242"/>
                    <a:pt x="63" y="242"/>
                    <a:pt x="63" y="242"/>
                  </a:cubicBezTo>
                  <a:cubicBezTo>
                    <a:pt x="63" y="247"/>
                    <a:pt x="58" y="251"/>
                    <a:pt x="52" y="251"/>
                  </a:cubicBezTo>
                  <a:cubicBezTo>
                    <a:pt x="10" y="249"/>
                    <a:pt x="10" y="249"/>
                    <a:pt x="10" y="249"/>
                  </a:cubicBezTo>
                  <a:cubicBezTo>
                    <a:pt x="4" y="249"/>
                    <a:pt x="0" y="244"/>
                    <a:pt x="0" y="23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4"/>
                    <a:pt x="16" y="0"/>
                    <a:pt x="22" y="0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0" y="3"/>
                    <a:pt x="74" y="7"/>
                    <a:pt x="7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54" name="îṩ1iḍé"/>
            <p:cNvSpPr/>
            <p:nvPr/>
          </p:nvSpPr>
          <p:spPr bwMode="auto">
            <a:xfrm>
              <a:off x="5358108" y="3094272"/>
              <a:ext cx="150742" cy="509979"/>
            </a:xfrm>
            <a:custGeom>
              <a:avLst/>
              <a:gdLst>
                <a:gd name="T0" fmla="*/ 74 w 74"/>
                <a:gd name="T1" fmla="*/ 12 h 251"/>
                <a:gd name="T2" fmla="*/ 63 w 74"/>
                <a:gd name="T3" fmla="*/ 241 h 251"/>
                <a:gd name="T4" fmla="*/ 52 w 74"/>
                <a:gd name="T5" fmla="*/ 251 h 251"/>
                <a:gd name="T6" fmla="*/ 10 w 74"/>
                <a:gd name="T7" fmla="*/ 249 h 251"/>
                <a:gd name="T8" fmla="*/ 0 w 74"/>
                <a:gd name="T9" fmla="*/ 238 h 251"/>
                <a:gd name="T10" fmla="*/ 11 w 74"/>
                <a:gd name="T11" fmla="*/ 9 h 251"/>
                <a:gd name="T12" fmla="*/ 22 w 74"/>
                <a:gd name="T13" fmla="*/ 0 h 251"/>
                <a:gd name="T14" fmla="*/ 64 w 74"/>
                <a:gd name="T15" fmla="*/ 2 h 251"/>
                <a:gd name="T16" fmla="*/ 74 w 74"/>
                <a:gd name="T17" fmla="*/ 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51">
                  <a:moveTo>
                    <a:pt x="74" y="12"/>
                  </a:moveTo>
                  <a:cubicBezTo>
                    <a:pt x="63" y="241"/>
                    <a:pt x="63" y="241"/>
                    <a:pt x="63" y="241"/>
                  </a:cubicBezTo>
                  <a:cubicBezTo>
                    <a:pt x="62" y="247"/>
                    <a:pt x="58" y="251"/>
                    <a:pt x="52" y="251"/>
                  </a:cubicBezTo>
                  <a:cubicBezTo>
                    <a:pt x="10" y="249"/>
                    <a:pt x="10" y="249"/>
                    <a:pt x="10" y="249"/>
                  </a:cubicBezTo>
                  <a:cubicBezTo>
                    <a:pt x="4" y="248"/>
                    <a:pt x="0" y="244"/>
                    <a:pt x="0" y="23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4"/>
                    <a:pt x="16" y="0"/>
                    <a:pt x="22" y="0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0" y="2"/>
                    <a:pt x="74" y="7"/>
                    <a:pt x="74" y="1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55" name="ïşḷídê"/>
            <p:cNvSpPr/>
            <p:nvPr/>
          </p:nvSpPr>
          <p:spPr bwMode="auto">
            <a:xfrm>
              <a:off x="5374750" y="3112871"/>
              <a:ext cx="117461" cy="471804"/>
            </a:xfrm>
            <a:custGeom>
              <a:avLst/>
              <a:gdLst>
                <a:gd name="T0" fmla="*/ 58 w 58"/>
                <a:gd name="T1" fmla="*/ 11 h 232"/>
                <a:gd name="T2" fmla="*/ 48 w 58"/>
                <a:gd name="T3" fmla="*/ 224 h 232"/>
                <a:gd name="T4" fmla="*/ 39 w 58"/>
                <a:gd name="T5" fmla="*/ 232 h 232"/>
                <a:gd name="T6" fmla="*/ 8 w 58"/>
                <a:gd name="T7" fmla="*/ 231 h 232"/>
                <a:gd name="T8" fmla="*/ 0 w 58"/>
                <a:gd name="T9" fmla="*/ 222 h 232"/>
                <a:gd name="T10" fmla="*/ 10 w 58"/>
                <a:gd name="T11" fmla="*/ 8 h 232"/>
                <a:gd name="T12" fmla="*/ 19 w 58"/>
                <a:gd name="T13" fmla="*/ 1 h 232"/>
                <a:gd name="T14" fmla="*/ 50 w 58"/>
                <a:gd name="T15" fmla="*/ 2 h 232"/>
                <a:gd name="T16" fmla="*/ 58 w 58"/>
                <a:gd name="T17" fmla="*/ 1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232">
                  <a:moveTo>
                    <a:pt x="58" y="11"/>
                  </a:moveTo>
                  <a:cubicBezTo>
                    <a:pt x="48" y="224"/>
                    <a:pt x="48" y="224"/>
                    <a:pt x="48" y="224"/>
                  </a:cubicBezTo>
                  <a:cubicBezTo>
                    <a:pt x="48" y="229"/>
                    <a:pt x="44" y="232"/>
                    <a:pt x="39" y="232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3" y="230"/>
                    <a:pt x="0" y="227"/>
                    <a:pt x="0" y="22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4"/>
                    <a:pt x="14" y="0"/>
                    <a:pt x="19" y="1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5" y="2"/>
                    <a:pt x="58" y="6"/>
                    <a:pt x="58" y="11"/>
                  </a:cubicBezTo>
                  <a:close/>
                </a:path>
              </a:pathLst>
            </a:custGeom>
            <a:solidFill>
              <a:srgbClr val="187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56" name="ïSļíḍé"/>
            <p:cNvSpPr/>
            <p:nvPr/>
          </p:nvSpPr>
          <p:spPr bwMode="auto">
            <a:xfrm>
              <a:off x="5382580" y="3246973"/>
              <a:ext cx="99842" cy="231987"/>
            </a:xfrm>
            <a:custGeom>
              <a:avLst/>
              <a:gdLst>
                <a:gd name="T0" fmla="*/ 6 w 102"/>
                <a:gd name="T1" fmla="*/ 0 h 237"/>
                <a:gd name="T2" fmla="*/ 0 w 102"/>
                <a:gd name="T3" fmla="*/ 131 h 237"/>
                <a:gd name="T4" fmla="*/ 96 w 102"/>
                <a:gd name="T5" fmla="*/ 237 h 237"/>
                <a:gd name="T6" fmla="*/ 102 w 102"/>
                <a:gd name="T7" fmla="*/ 104 h 237"/>
                <a:gd name="T8" fmla="*/ 6 w 102"/>
                <a:gd name="T9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7">
                  <a:moveTo>
                    <a:pt x="6" y="0"/>
                  </a:moveTo>
                  <a:lnTo>
                    <a:pt x="0" y="131"/>
                  </a:lnTo>
                  <a:lnTo>
                    <a:pt x="96" y="237"/>
                  </a:lnTo>
                  <a:lnTo>
                    <a:pt x="102" y="10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7" name="îśḻiḋé"/>
            <p:cNvSpPr/>
            <p:nvPr/>
          </p:nvSpPr>
          <p:spPr bwMode="auto">
            <a:xfrm>
              <a:off x="5403135" y="3112871"/>
              <a:ext cx="89075" cy="97885"/>
            </a:xfrm>
            <a:custGeom>
              <a:avLst/>
              <a:gdLst>
                <a:gd name="T0" fmla="*/ 42 w 44"/>
                <a:gd name="T1" fmla="*/ 48 h 48"/>
                <a:gd name="T2" fmla="*/ 44 w 44"/>
                <a:gd name="T3" fmla="*/ 11 h 48"/>
                <a:gd name="T4" fmla="*/ 36 w 44"/>
                <a:gd name="T5" fmla="*/ 2 h 48"/>
                <a:gd name="T6" fmla="*/ 5 w 44"/>
                <a:gd name="T7" fmla="*/ 1 h 48"/>
                <a:gd name="T8" fmla="*/ 0 w 44"/>
                <a:gd name="T9" fmla="*/ 2 h 48"/>
                <a:gd name="T10" fmla="*/ 42 w 44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8">
                  <a:moveTo>
                    <a:pt x="42" y="48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6"/>
                    <a:pt x="41" y="2"/>
                    <a:pt x="3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2"/>
                  </a:cubicBezTo>
                  <a:lnTo>
                    <a:pt x="42" y="48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8" name="íSļíḑè"/>
            <p:cNvSpPr/>
            <p:nvPr/>
          </p:nvSpPr>
          <p:spPr bwMode="auto">
            <a:xfrm>
              <a:off x="5374750" y="3513219"/>
              <a:ext cx="64604" cy="71456"/>
            </a:xfrm>
            <a:custGeom>
              <a:avLst/>
              <a:gdLst>
                <a:gd name="T0" fmla="*/ 1 w 32"/>
                <a:gd name="T1" fmla="*/ 0 h 35"/>
                <a:gd name="T2" fmla="*/ 0 w 32"/>
                <a:gd name="T3" fmla="*/ 25 h 35"/>
                <a:gd name="T4" fmla="*/ 8 w 32"/>
                <a:gd name="T5" fmla="*/ 34 h 35"/>
                <a:gd name="T6" fmla="*/ 32 w 32"/>
                <a:gd name="T7" fmla="*/ 35 h 35"/>
                <a:gd name="T8" fmla="*/ 1 w 3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1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3" y="33"/>
                    <a:pt x="8" y="34"/>
                  </a:cubicBezTo>
                  <a:cubicBezTo>
                    <a:pt x="32" y="35"/>
                    <a:pt x="32" y="35"/>
                    <a:pt x="32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9" name="îSlîďè"/>
            <p:cNvSpPr/>
            <p:nvPr/>
          </p:nvSpPr>
          <p:spPr bwMode="auto">
            <a:xfrm>
              <a:off x="5131996" y="3286127"/>
              <a:ext cx="46985" cy="98864"/>
            </a:xfrm>
            <a:custGeom>
              <a:avLst/>
              <a:gdLst>
                <a:gd name="T0" fmla="*/ 48 w 48"/>
                <a:gd name="T1" fmla="*/ 2 h 101"/>
                <a:gd name="T2" fmla="*/ 44 w 48"/>
                <a:gd name="T3" fmla="*/ 101 h 101"/>
                <a:gd name="T4" fmla="*/ 0 w 48"/>
                <a:gd name="T5" fmla="*/ 99 h 101"/>
                <a:gd name="T6" fmla="*/ 7 w 48"/>
                <a:gd name="T7" fmla="*/ 0 h 101"/>
                <a:gd name="T8" fmla="*/ 48 w 48"/>
                <a:gd name="T9" fmla="*/ 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1">
                  <a:moveTo>
                    <a:pt x="48" y="2"/>
                  </a:moveTo>
                  <a:lnTo>
                    <a:pt x="44" y="101"/>
                  </a:lnTo>
                  <a:lnTo>
                    <a:pt x="0" y="99"/>
                  </a:lnTo>
                  <a:lnTo>
                    <a:pt x="7" y="0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0" name="iṩḷíḍè"/>
            <p:cNvSpPr/>
            <p:nvPr/>
          </p:nvSpPr>
          <p:spPr bwMode="auto">
            <a:xfrm>
              <a:off x="5114377" y="3334090"/>
              <a:ext cx="22513" cy="48942"/>
            </a:xfrm>
            <a:custGeom>
              <a:avLst/>
              <a:gdLst>
                <a:gd name="T0" fmla="*/ 4 w 23"/>
                <a:gd name="T1" fmla="*/ 0 h 50"/>
                <a:gd name="T2" fmla="*/ 0 w 23"/>
                <a:gd name="T3" fmla="*/ 50 h 50"/>
                <a:gd name="T4" fmla="*/ 18 w 23"/>
                <a:gd name="T5" fmla="*/ 50 h 50"/>
                <a:gd name="T6" fmla="*/ 23 w 23"/>
                <a:gd name="T7" fmla="*/ 0 h 50"/>
                <a:gd name="T8" fmla="*/ 4 w 23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0">
                  <a:moveTo>
                    <a:pt x="4" y="0"/>
                  </a:moveTo>
                  <a:lnTo>
                    <a:pt x="0" y="50"/>
                  </a:lnTo>
                  <a:lnTo>
                    <a:pt x="18" y="50"/>
                  </a:lnTo>
                  <a:lnTo>
                    <a:pt x="2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1" name="ïS1iḓê"/>
            <p:cNvSpPr/>
            <p:nvPr/>
          </p:nvSpPr>
          <p:spPr bwMode="auto">
            <a:xfrm>
              <a:off x="5118292" y="3286127"/>
              <a:ext cx="20556" cy="47964"/>
            </a:xfrm>
            <a:custGeom>
              <a:avLst/>
              <a:gdLst>
                <a:gd name="T0" fmla="*/ 2 w 21"/>
                <a:gd name="T1" fmla="*/ 0 h 49"/>
                <a:gd name="T2" fmla="*/ 0 w 21"/>
                <a:gd name="T3" fmla="*/ 49 h 49"/>
                <a:gd name="T4" fmla="*/ 19 w 21"/>
                <a:gd name="T5" fmla="*/ 49 h 49"/>
                <a:gd name="T6" fmla="*/ 21 w 21"/>
                <a:gd name="T7" fmla="*/ 0 h 49"/>
                <a:gd name="T8" fmla="*/ 2 w 2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9">
                  <a:moveTo>
                    <a:pt x="2" y="0"/>
                  </a:moveTo>
                  <a:lnTo>
                    <a:pt x="0" y="49"/>
                  </a:lnTo>
                  <a:lnTo>
                    <a:pt x="19" y="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2" name="ïş1ïḋe"/>
            <p:cNvSpPr/>
            <p:nvPr/>
          </p:nvSpPr>
          <p:spPr bwMode="auto">
            <a:xfrm>
              <a:off x="5195620" y="3517134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3" name="iṩlíḓè"/>
            <p:cNvSpPr/>
            <p:nvPr/>
          </p:nvSpPr>
          <p:spPr bwMode="auto">
            <a:xfrm>
              <a:off x="5191705" y="3513219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0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39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4" name="iṥľîḓe"/>
            <p:cNvSpPr/>
            <p:nvPr/>
          </p:nvSpPr>
          <p:spPr bwMode="auto">
            <a:xfrm>
              <a:off x="5191705" y="3513219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0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39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5" name="ï$1iḋê"/>
            <p:cNvSpPr/>
            <p:nvPr/>
          </p:nvSpPr>
          <p:spPr bwMode="auto">
            <a:xfrm>
              <a:off x="5197578" y="3478959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6" name="ïṩḻîḋè"/>
            <p:cNvSpPr/>
            <p:nvPr/>
          </p:nvSpPr>
          <p:spPr bwMode="auto">
            <a:xfrm>
              <a:off x="5193663" y="3475044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7" name="î$lîḑé"/>
            <p:cNvSpPr/>
            <p:nvPr/>
          </p:nvSpPr>
          <p:spPr bwMode="auto">
            <a:xfrm>
              <a:off x="5193663" y="3475044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8" name="iṧḷiḑè"/>
            <p:cNvSpPr/>
            <p:nvPr/>
          </p:nvSpPr>
          <p:spPr bwMode="auto">
            <a:xfrm>
              <a:off x="5199536" y="3439805"/>
              <a:ext cx="32302" cy="33281"/>
            </a:xfrm>
            <a:custGeom>
              <a:avLst/>
              <a:gdLst>
                <a:gd name="T0" fmla="*/ 0 w 33"/>
                <a:gd name="T1" fmla="*/ 31 h 34"/>
                <a:gd name="T2" fmla="*/ 2 w 33"/>
                <a:gd name="T3" fmla="*/ 0 h 34"/>
                <a:gd name="T4" fmla="*/ 33 w 33"/>
                <a:gd name="T5" fmla="*/ 2 h 34"/>
                <a:gd name="T6" fmla="*/ 31 w 33"/>
                <a:gd name="T7" fmla="*/ 34 h 34"/>
                <a:gd name="T8" fmla="*/ 0 w 33"/>
                <a:gd name="T9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9" name="íṧḷídê"/>
            <p:cNvSpPr/>
            <p:nvPr/>
          </p:nvSpPr>
          <p:spPr bwMode="auto">
            <a:xfrm>
              <a:off x="5195620" y="3435890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8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0" name="ïśliḍé"/>
            <p:cNvSpPr/>
            <p:nvPr/>
          </p:nvSpPr>
          <p:spPr bwMode="auto">
            <a:xfrm>
              <a:off x="5195620" y="3435890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8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1" name="ïŝḷidê"/>
            <p:cNvSpPr/>
            <p:nvPr/>
          </p:nvSpPr>
          <p:spPr bwMode="auto">
            <a:xfrm>
              <a:off x="5201493" y="3245015"/>
              <a:ext cx="39154" cy="188918"/>
            </a:xfrm>
            <a:custGeom>
              <a:avLst/>
              <a:gdLst>
                <a:gd name="T0" fmla="*/ 0 w 40"/>
                <a:gd name="T1" fmla="*/ 191 h 193"/>
                <a:gd name="T2" fmla="*/ 8 w 40"/>
                <a:gd name="T3" fmla="*/ 0 h 193"/>
                <a:gd name="T4" fmla="*/ 40 w 40"/>
                <a:gd name="T5" fmla="*/ 2 h 193"/>
                <a:gd name="T6" fmla="*/ 31 w 40"/>
                <a:gd name="T7" fmla="*/ 193 h 193"/>
                <a:gd name="T8" fmla="*/ 0 w 40"/>
                <a:gd name="T9" fmla="*/ 19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93">
                  <a:moveTo>
                    <a:pt x="0" y="191"/>
                  </a:moveTo>
                  <a:lnTo>
                    <a:pt x="8" y="0"/>
                  </a:lnTo>
                  <a:lnTo>
                    <a:pt x="40" y="2"/>
                  </a:lnTo>
                  <a:lnTo>
                    <a:pt x="31" y="193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2" name="iṡlïḓé"/>
            <p:cNvSpPr/>
            <p:nvPr/>
          </p:nvSpPr>
          <p:spPr bwMode="auto">
            <a:xfrm>
              <a:off x="5197578" y="3241099"/>
              <a:ext cx="46985" cy="196749"/>
            </a:xfrm>
            <a:custGeom>
              <a:avLst/>
              <a:gdLst>
                <a:gd name="T0" fmla="*/ 17 w 48"/>
                <a:gd name="T1" fmla="*/ 8 h 201"/>
                <a:gd name="T2" fmla="*/ 39 w 48"/>
                <a:gd name="T3" fmla="*/ 10 h 201"/>
                <a:gd name="T4" fmla="*/ 39 w 48"/>
                <a:gd name="T5" fmla="*/ 41 h 201"/>
                <a:gd name="T6" fmla="*/ 37 w 48"/>
                <a:gd name="T7" fmla="*/ 81 h 201"/>
                <a:gd name="T8" fmla="*/ 35 w 48"/>
                <a:gd name="T9" fmla="*/ 120 h 201"/>
                <a:gd name="T10" fmla="*/ 33 w 48"/>
                <a:gd name="T11" fmla="*/ 160 h 201"/>
                <a:gd name="T12" fmla="*/ 31 w 48"/>
                <a:gd name="T13" fmla="*/ 191 h 201"/>
                <a:gd name="T14" fmla="*/ 8 w 48"/>
                <a:gd name="T15" fmla="*/ 191 h 201"/>
                <a:gd name="T16" fmla="*/ 10 w 48"/>
                <a:gd name="T17" fmla="*/ 160 h 201"/>
                <a:gd name="T18" fmla="*/ 12 w 48"/>
                <a:gd name="T19" fmla="*/ 120 h 201"/>
                <a:gd name="T20" fmla="*/ 14 w 48"/>
                <a:gd name="T21" fmla="*/ 81 h 201"/>
                <a:gd name="T22" fmla="*/ 14 w 48"/>
                <a:gd name="T23" fmla="*/ 39 h 201"/>
                <a:gd name="T24" fmla="*/ 17 w 48"/>
                <a:gd name="T25" fmla="*/ 8 h 201"/>
                <a:gd name="T26" fmla="*/ 8 w 48"/>
                <a:gd name="T27" fmla="*/ 0 h 201"/>
                <a:gd name="T28" fmla="*/ 6 w 48"/>
                <a:gd name="T29" fmla="*/ 39 h 201"/>
                <a:gd name="T30" fmla="*/ 6 w 48"/>
                <a:gd name="T31" fmla="*/ 79 h 201"/>
                <a:gd name="T32" fmla="*/ 4 w 48"/>
                <a:gd name="T33" fmla="*/ 118 h 201"/>
                <a:gd name="T34" fmla="*/ 2 w 48"/>
                <a:gd name="T35" fmla="*/ 160 h 201"/>
                <a:gd name="T36" fmla="*/ 0 w 48"/>
                <a:gd name="T37" fmla="*/ 199 h 201"/>
                <a:gd name="T38" fmla="*/ 39 w 48"/>
                <a:gd name="T39" fmla="*/ 201 h 201"/>
                <a:gd name="T40" fmla="*/ 41 w 48"/>
                <a:gd name="T41" fmla="*/ 160 h 201"/>
                <a:gd name="T42" fmla="*/ 44 w 48"/>
                <a:gd name="T43" fmla="*/ 120 h 201"/>
                <a:gd name="T44" fmla="*/ 46 w 48"/>
                <a:gd name="T45" fmla="*/ 81 h 201"/>
                <a:gd name="T46" fmla="*/ 48 w 48"/>
                <a:gd name="T47" fmla="*/ 41 h 201"/>
                <a:gd name="T48" fmla="*/ 48 w 48"/>
                <a:gd name="T49" fmla="*/ 2 h 201"/>
                <a:gd name="T50" fmla="*/ 8 w 48"/>
                <a:gd name="T51" fmla="*/ 0 h 201"/>
                <a:gd name="T52" fmla="*/ 8 w 48"/>
                <a:gd name="T5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201">
                  <a:moveTo>
                    <a:pt x="17" y="8"/>
                  </a:moveTo>
                  <a:lnTo>
                    <a:pt x="39" y="10"/>
                  </a:lnTo>
                  <a:lnTo>
                    <a:pt x="39" y="41"/>
                  </a:lnTo>
                  <a:lnTo>
                    <a:pt x="37" y="81"/>
                  </a:lnTo>
                  <a:lnTo>
                    <a:pt x="35" y="120"/>
                  </a:lnTo>
                  <a:lnTo>
                    <a:pt x="33" y="160"/>
                  </a:lnTo>
                  <a:lnTo>
                    <a:pt x="31" y="191"/>
                  </a:lnTo>
                  <a:lnTo>
                    <a:pt x="8" y="191"/>
                  </a:lnTo>
                  <a:lnTo>
                    <a:pt x="10" y="160"/>
                  </a:lnTo>
                  <a:lnTo>
                    <a:pt x="12" y="120"/>
                  </a:lnTo>
                  <a:lnTo>
                    <a:pt x="14" y="81"/>
                  </a:lnTo>
                  <a:lnTo>
                    <a:pt x="14" y="39"/>
                  </a:lnTo>
                  <a:lnTo>
                    <a:pt x="17" y="8"/>
                  </a:lnTo>
                  <a:close/>
                  <a:moveTo>
                    <a:pt x="8" y="0"/>
                  </a:moveTo>
                  <a:lnTo>
                    <a:pt x="6" y="39"/>
                  </a:lnTo>
                  <a:lnTo>
                    <a:pt x="6" y="79"/>
                  </a:lnTo>
                  <a:lnTo>
                    <a:pt x="4" y="118"/>
                  </a:lnTo>
                  <a:lnTo>
                    <a:pt x="2" y="160"/>
                  </a:lnTo>
                  <a:lnTo>
                    <a:pt x="0" y="199"/>
                  </a:lnTo>
                  <a:lnTo>
                    <a:pt x="39" y="201"/>
                  </a:lnTo>
                  <a:lnTo>
                    <a:pt x="41" y="160"/>
                  </a:lnTo>
                  <a:lnTo>
                    <a:pt x="44" y="120"/>
                  </a:lnTo>
                  <a:lnTo>
                    <a:pt x="46" y="81"/>
                  </a:lnTo>
                  <a:lnTo>
                    <a:pt x="48" y="41"/>
                  </a:lnTo>
                  <a:lnTo>
                    <a:pt x="48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3" name="ïṣ1ïḋê"/>
            <p:cNvSpPr/>
            <p:nvPr/>
          </p:nvSpPr>
          <p:spPr bwMode="auto">
            <a:xfrm>
              <a:off x="5197578" y="3241099"/>
              <a:ext cx="46985" cy="196749"/>
            </a:xfrm>
            <a:custGeom>
              <a:avLst/>
              <a:gdLst>
                <a:gd name="T0" fmla="*/ 17 w 48"/>
                <a:gd name="T1" fmla="*/ 8 h 201"/>
                <a:gd name="T2" fmla="*/ 39 w 48"/>
                <a:gd name="T3" fmla="*/ 10 h 201"/>
                <a:gd name="T4" fmla="*/ 39 w 48"/>
                <a:gd name="T5" fmla="*/ 41 h 201"/>
                <a:gd name="T6" fmla="*/ 37 w 48"/>
                <a:gd name="T7" fmla="*/ 81 h 201"/>
                <a:gd name="T8" fmla="*/ 35 w 48"/>
                <a:gd name="T9" fmla="*/ 120 h 201"/>
                <a:gd name="T10" fmla="*/ 33 w 48"/>
                <a:gd name="T11" fmla="*/ 160 h 201"/>
                <a:gd name="T12" fmla="*/ 31 w 48"/>
                <a:gd name="T13" fmla="*/ 191 h 201"/>
                <a:gd name="T14" fmla="*/ 8 w 48"/>
                <a:gd name="T15" fmla="*/ 191 h 201"/>
                <a:gd name="T16" fmla="*/ 10 w 48"/>
                <a:gd name="T17" fmla="*/ 160 h 201"/>
                <a:gd name="T18" fmla="*/ 12 w 48"/>
                <a:gd name="T19" fmla="*/ 120 h 201"/>
                <a:gd name="T20" fmla="*/ 14 w 48"/>
                <a:gd name="T21" fmla="*/ 81 h 201"/>
                <a:gd name="T22" fmla="*/ 14 w 48"/>
                <a:gd name="T23" fmla="*/ 39 h 201"/>
                <a:gd name="T24" fmla="*/ 17 w 48"/>
                <a:gd name="T25" fmla="*/ 8 h 201"/>
                <a:gd name="T26" fmla="*/ 8 w 48"/>
                <a:gd name="T27" fmla="*/ 0 h 201"/>
                <a:gd name="T28" fmla="*/ 6 w 48"/>
                <a:gd name="T29" fmla="*/ 39 h 201"/>
                <a:gd name="T30" fmla="*/ 6 w 48"/>
                <a:gd name="T31" fmla="*/ 79 h 201"/>
                <a:gd name="T32" fmla="*/ 4 w 48"/>
                <a:gd name="T33" fmla="*/ 118 h 201"/>
                <a:gd name="T34" fmla="*/ 2 w 48"/>
                <a:gd name="T35" fmla="*/ 160 h 201"/>
                <a:gd name="T36" fmla="*/ 0 w 48"/>
                <a:gd name="T37" fmla="*/ 199 h 201"/>
                <a:gd name="T38" fmla="*/ 39 w 48"/>
                <a:gd name="T39" fmla="*/ 201 h 201"/>
                <a:gd name="T40" fmla="*/ 41 w 48"/>
                <a:gd name="T41" fmla="*/ 160 h 201"/>
                <a:gd name="T42" fmla="*/ 44 w 48"/>
                <a:gd name="T43" fmla="*/ 120 h 201"/>
                <a:gd name="T44" fmla="*/ 46 w 48"/>
                <a:gd name="T45" fmla="*/ 81 h 201"/>
                <a:gd name="T46" fmla="*/ 48 w 48"/>
                <a:gd name="T47" fmla="*/ 41 h 201"/>
                <a:gd name="T48" fmla="*/ 48 w 48"/>
                <a:gd name="T49" fmla="*/ 2 h 201"/>
                <a:gd name="T50" fmla="*/ 8 w 48"/>
                <a:gd name="T51" fmla="*/ 0 h 201"/>
                <a:gd name="T52" fmla="*/ 8 w 48"/>
                <a:gd name="T5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201">
                  <a:moveTo>
                    <a:pt x="17" y="8"/>
                  </a:moveTo>
                  <a:lnTo>
                    <a:pt x="39" y="10"/>
                  </a:lnTo>
                  <a:lnTo>
                    <a:pt x="39" y="41"/>
                  </a:lnTo>
                  <a:lnTo>
                    <a:pt x="37" y="81"/>
                  </a:lnTo>
                  <a:lnTo>
                    <a:pt x="35" y="120"/>
                  </a:lnTo>
                  <a:lnTo>
                    <a:pt x="33" y="160"/>
                  </a:lnTo>
                  <a:lnTo>
                    <a:pt x="31" y="191"/>
                  </a:lnTo>
                  <a:lnTo>
                    <a:pt x="8" y="191"/>
                  </a:lnTo>
                  <a:lnTo>
                    <a:pt x="10" y="160"/>
                  </a:lnTo>
                  <a:lnTo>
                    <a:pt x="12" y="120"/>
                  </a:lnTo>
                  <a:lnTo>
                    <a:pt x="14" y="81"/>
                  </a:lnTo>
                  <a:lnTo>
                    <a:pt x="14" y="39"/>
                  </a:lnTo>
                  <a:lnTo>
                    <a:pt x="17" y="8"/>
                  </a:lnTo>
                  <a:moveTo>
                    <a:pt x="8" y="0"/>
                  </a:moveTo>
                  <a:lnTo>
                    <a:pt x="6" y="39"/>
                  </a:lnTo>
                  <a:lnTo>
                    <a:pt x="6" y="79"/>
                  </a:lnTo>
                  <a:lnTo>
                    <a:pt x="4" y="118"/>
                  </a:lnTo>
                  <a:lnTo>
                    <a:pt x="2" y="160"/>
                  </a:lnTo>
                  <a:lnTo>
                    <a:pt x="0" y="199"/>
                  </a:lnTo>
                  <a:lnTo>
                    <a:pt x="39" y="201"/>
                  </a:lnTo>
                  <a:lnTo>
                    <a:pt x="41" y="160"/>
                  </a:lnTo>
                  <a:lnTo>
                    <a:pt x="44" y="120"/>
                  </a:lnTo>
                  <a:lnTo>
                    <a:pt x="46" y="81"/>
                  </a:lnTo>
                  <a:lnTo>
                    <a:pt x="48" y="41"/>
                  </a:lnTo>
                  <a:lnTo>
                    <a:pt x="48" y="2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4" name="íŝļïďè"/>
            <p:cNvSpPr/>
            <p:nvPr/>
          </p:nvSpPr>
          <p:spPr bwMode="auto">
            <a:xfrm>
              <a:off x="5209324" y="3206840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2 w 34"/>
                <a:gd name="T3" fmla="*/ 0 h 33"/>
                <a:gd name="T4" fmla="*/ 34 w 34"/>
                <a:gd name="T5" fmla="*/ 2 h 33"/>
                <a:gd name="T6" fmla="*/ 34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2" y="0"/>
                  </a:lnTo>
                  <a:lnTo>
                    <a:pt x="34" y="2"/>
                  </a:lnTo>
                  <a:lnTo>
                    <a:pt x="34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5" name="íṡliďê"/>
            <p:cNvSpPr/>
            <p:nvPr/>
          </p:nvSpPr>
          <p:spPr bwMode="auto">
            <a:xfrm>
              <a:off x="5205409" y="3201946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3 w 42"/>
                <a:gd name="T3" fmla="*/ 11 h 42"/>
                <a:gd name="T4" fmla="*/ 33 w 42"/>
                <a:gd name="T5" fmla="*/ 34 h 42"/>
                <a:gd name="T6" fmla="*/ 11 w 42"/>
                <a:gd name="T7" fmla="*/ 32 h 42"/>
                <a:gd name="T8" fmla="*/ 11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3" y="11"/>
                  </a:lnTo>
                  <a:lnTo>
                    <a:pt x="33" y="34"/>
                  </a:lnTo>
                  <a:lnTo>
                    <a:pt x="11" y="32"/>
                  </a:lnTo>
                  <a:lnTo>
                    <a:pt x="11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6" name="ïṥḻïḓê"/>
            <p:cNvSpPr/>
            <p:nvPr/>
          </p:nvSpPr>
          <p:spPr bwMode="auto">
            <a:xfrm>
              <a:off x="5205409" y="3201946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3 w 42"/>
                <a:gd name="T3" fmla="*/ 11 h 42"/>
                <a:gd name="T4" fmla="*/ 33 w 42"/>
                <a:gd name="T5" fmla="*/ 34 h 42"/>
                <a:gd name="T6" fmla="*/ 11 w 42"/>
                <a:gd name="T7" fmla="*/ 32 h 42"/>
                <a:gd name="T8" fmla="*/ 11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3" y="11"/>
                  </a:lnTo>
                  <a:lnTo>
                    <a:pt x="33" y="34"/>
                  </a:lnTo>
                  <a:lnTo>
                    <a:pt x="11" y="32"/>
                  </a:lnTo>
                  <a:lnTo>
                    <a:pt x="11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7" name="ï$ḷïďe"/>
            <p:cNvSpPr/>
            <p:nvPr/>
          </p:nvSpPr>
          <p:spPr bwMode="auto">
            <a:xfrm>
              <a:off x="5211282" y="3167686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3 w 34"/>
                <a:gd name="T3" fmla="*/ 0 h 33"/>
                <a:gd name="T4" fmla="*/ 34 w 34"/>
                <a:gd name="T5" fmla="*/ 2 h 33"/>
                <a:gd name="T6" fmla="*/ 32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3" y="0"/>
                  </a:lnTo>
                  <a:lnTo>
                    <a:pt x="34" y="2"/>
                  </a:lnTo>
                  <a:lnTo>
                    <a:pt x="32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8" name="iṡ1iḍè"/>
            <p:cNvSpPr/>
            <p:nvPr/>
          </p:nvSpPr>
          <p:spPr bwMode="auto">
            <a:xfrm>
              <a:off x="5207366" y="3163771"/>
              <a:ext cx="41112" cy="41112"/>
            </a:xfrm>
            <a:custGeom>
              <a:avLst/>
              <a:gdLst>
                <a:gd name="T0" fmla="*/ 11 w 42"/>
                <a:gd name="T1" fmla="*/ 8 h 42"/>
                <a:gd name="T2" fmla="*/ 34 w 42"/>
                <a:gd name="T3" fmla="*/ 10 h 42"/>
                <a:gd name="T4" fmla="*/ 34 w 42"/>
                <a:gd name="T5" fmla="*/ 33 h 42"/>
                <a:gd name="T6" fmla="*/ 9 w 42"/>
                <a:gd name="T7" fmla="*/ 31 h 42"/>
                <a:gd name="T8" fmla="*/ 11 w 42"/>
                <a:gd name="T9" fmla="*/ 8 h 42"/>
                <a:gd name="T10" fmla="*/ 2 w 42"/>
                <a:gd name="T11" fmla="*/ 0 h 42"/>
                <a:gd name="T12" fmla="*/ 0 w 42"/>
                <a:gd name="T13" fmla="*/ 39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8"/>
                  </a:moveTo>
                  <a:lnTo>
                    <a:pt x="34" y="10"/>
                  </a:lnTo>
                  <a:lnTo>
                    <a:pt x="34" y="33"/>
                  </a:lnTo>
                  <a:lnTo>
                    <a:pt x="9" y="31"/>
                  </a:lnTo>
                  <a:lnTo>
                    <a:pt x="11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9" name="îşḻíḓé"/>
            <p:cNvSpPr/>
            <p:nvPr/>
          </p:nvSpPr>
          <p:spPr bwMode="auto">
            <a:xfrm>
              <a:off x="5207366" y="3163771"/>
              <a:ext cx="41112" cy="41112"/>
            </a:xfrm>
            <a:custGeom>
              <a:avLst/>
              <a:gdLst>
                <a:gd name="T0" fmla="*/ 11 w 42"/>
                <a:gd name="T1" fmla="*/ 8 h 42"/>
                <a:gd name="T2" fmla="*/ 34 w 42"/>
                <a:gd name="T3" fmla="*/ 10 h 42"/>
                <a:gd name="T4" fmla="*/ 34 w 42"/>
                <a:gd name="T5" fmla="*/ 33 h 42"/>
                <a:gd name="T6" fmla="*/ 9 w 42"/>
                <a:gd name="T7" fmla="*/ 31 h 42"/>
                <a:gd name="T8" fmla="*/ 11 w 42"/>
                <a:gd name="T9" fmla="*/ 8 h 42"/>
                <a:gd name="T10" fmla="*/ 2 w 42"/>
                <a:gd name="T11" fmla="*/ 0 h 42"/>
                <a:gd name="T12" fmla="*/ 0 w 42"/>
                <a:gd name="T13" fmla="*/ 39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8"/>
                  </a:moveTo>
                  <a:lnTo>
                    <a:pt x="34" y="10"/>
                  </a:lnTo>
                  <a:lnTo>
                    <a:pt x="34" y="33"/>
                  </a:lnTo>
                  <a:lnTo>
                    <a:pt x="9" y="31"/>
                  </a:lnTo>
                  <a:lnTo>
                    <a:pt x="11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0" name="ïSḻíḓé"/>
            <p:cNvSpPr/>
            <p:nvPr/>
          </p:nvSpPr>
          <p:spPr bwMode="auto">
            <a:xfrm>
              <a:off x="5214219" y="3129511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1" name="îşļíďe"/>
            <p:cNvSpPr/>
            <p:nvPr/>
          </p:nvSpPr>
          <p:spPr bwMode="auto">
            <a:xfrm>
              <a:off x="5209324" y="3125595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4 w 42"/>
                <a:gd name="T3" fmla="*/ 8 h 41"/>
                <a:gd name="T4" fmla="*/ 32 w 42"/>
                <a:gd name="T5" fmla="*/ 33 h 41"/>
                <a:gd name="T6" fmla="*/ 9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4" y="8"/>
                  </a:lnTo>
                  <a:lnTo>
                    <a:pt x="32" y="33"/>
                  </a:lnTo>
                  <a:lnTo>
                    <a:pt x="9" y="31"/>
                  </a:lnTo>
                  <a:lnTo>
                    <a:pt x="11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2" name="îsḻide"/>
            <p:cNvSpPr/>
            <p:nvPr/>
          </p:nvSpPr>
          <p:spPr bwMode="auto">
            <a:xfrm>
              <a:off x="5209324" y="3125595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4 w 42"/>
                <a:gd name="T3" fmla="*/ 8 h 41"/>
                <a:gd name="T4" fmla="*/ 32 w 42"/>
                <a:gd name="T5" fmla="*/ 33 h 41"/>
                <a:gd name="T6" fmla="*/ 9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4" y="8"/>
                  </a:lnTo>
                  <a:lnTo>
                    <a:pt x="32" y="33"/>
                  </a:lnTo>
                  <a:lnTo>
                    <a:pt x="9" y="31"/>
                  </a:lnTo>
                  <a:lnTo>
                    <a:pt x="11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3" name="iṩḷíḑé"/>
            <p:cNvSpPr/>
            <p:nvPr/>
          </p:nvSpPr>
          <p:spPr bwMode="auto">
            <a:xfrm>
              <a:off x="5233796" y="3519092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2 w 34"/>
                <a:gd name="T3" fmla="*/ 0 h 33"/>
                <a:gd name="T4" fmla="*/ 34 w 34"/>
                <a:gd name="T5" fmla="*/ 2 h 33"/>
                <a:gd name="T6" fmla="*/ 31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2" y="0"/>
                  </a:lnTo>
                  <a:lnTo>
                    <a:pt x="34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4" name="í$ḻïḍê"/>
            <p:cNvSpPr/>
            <p:nvPr/>
          </p:nvSpPr>
          <p:spPr bwMode="auto">
            <a:xfrm>
              <a:off x="5229881" y="3515176"/>
              <a:ext cx="41112" cy="41112"/>
            </a:xfrm>
            <a:custGeom>
              <a:avLst/>
              <a:gdLst>
                <a:gd name="T0" fmla="*/ 11 w 42"/>
                <a:gd name="T1" fmla="*/ 8 h 42"/>
                <a:gd name="T2" fmla="*/ 33 w 42"/>
                <a:gd name="T3" fmla="*/ 10 h 42"/>
                <a:gd name="T4" fmla="*/ 31 w 42"/>
                <a:gd name="T5" fmla="*/ 33 h 42"/>
                <a:gd name="T6" fmla="*/ 8 w 42"/>
                <a:gd name="T7" fmla="*/ 31 h 42"/>
                <a:gd name="T8" fmla="*/ 11 w 42"/>
                <a:gd name="T9" fmla="*/ 8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1" y="8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5" name="ïŝḷiḓé"/>
            <p:cNvSpPr/>
            <p:nvPr/>
          </p:nvSpPr>
          <p:spPr bwMode="auto">
            <a:xfrm>
              <a:off x="5229881" y="3515176"/>
              <a:ext cx="41112" cy="41112"/>
            </a:xfrm>
            <a:custGeom>
              <a:avLst/>
              <a:gdLst>
                <a:gd name="T0" fmla="*/ 11 w 42"/>
                <a:gd name="T1" fmla="*/ 8 h 42"/>
                <a:gd name="T2" fmla="*/ 33 w 42"/>
                <a:gd name="T3" fmla="*/ 10 h 42"/>
                <a:gd name="T4" fmla="*/ 31 w 42"/>
                <a:gd name="T5" fmla="*/ 33 h 42"/>
                <a:gd name="T6" fmla="*/ 8 w 42"/>
                <a:gd name="T7" fmla="*/ 31 h 42"/>
                <a:gd name="T8" fmla="*/ 11 w 42"/>
                <a:gd name="T9" fmla="*/ 8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1" y="8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6" name="ïṥľiḋê"/>
            <p:cNvSpPr/>
            <p:nvPr/>
          </p:nvSpPr>
          <p:spPr bwMode="auto">
            <a:xfrm>
              <a:off x="5235754" y="3480917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2 w 34"/>
                <a:gd name="T3" fmla="*/ 0 h 33"/>
                <a:gd name="T4" fmla="*/ 34 w 34"/>
                <a:gd name="T5" fmla="*/ 2 h 33"/>
                <a:gd name="T6" fmla="*/ 32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2" y="0"/>
                  </a:lnTo>
                  <a:lnTo>
                    <a:pt x="34" y="2"/>
                  </a:lnTo>
                  <a:lnTo>
                    <a:pt x="32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7" name="îṧľïḍè"/>
            <p:cNvSpPr/>
            <p:nvPr/>
          </p:nvSpPr>
          <p:spPr bwMode="auto">
            <a:xfrm>
              <a:off x="5231838" y="3477001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3 w 42"/>
                <a:gd name="T3" fmla="*/ 8 h 41"/>
                <a:gd name="T4" fmla="*/ 31 w 42"/>
                <a:gd name="T5" fmla="*/ 33 h 41"/>
                <a:gd name="T6" fmla="*/ 9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11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8" name="îṥḻïdè"/>
            <p:cNvSpPr/>
            <p:nvPr/>
          </p:nvSpPr>
          <p:spPr bwMode="auto">
            <a:xfrm>
              <a:off x="5231838" y="3477001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3 w 42"/>
                <a:gd name="T3" fmla="*/ 8 h 41"/>
                <a:gd name="T4" fmla="*/ 31 w 42"/>
                <a:gd name="T5" fmla="*/ 33 h 41"/>
                <a:gd name="T6" fmla="*/ 9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11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9" name="ïṣľíďé"/>
            <p:cNvSpPr/>
            <p:nvPr/>
          </p:nvSpPr>
          <p:spPr bwMode="auto">
            <a:xfrm>
              <a:off x="5237711" y="3441763"/>
              <a:ext cx="33281" cy="33281"/>
            </a:xfrm>
            <a:custGeom>
              <a:avLst/>
              <a:gdLst>
                <a:gd name="T0" fmla="*/ 0 w 34"/>
                <a:gd name="T1" fmla="*/ 32 h 34"/>
                <a:gd name="T2" fmla="*/ 3 w 34"/>
                <a:gd name="T3" fmla="*/ 0 h 34"/>
                <a:gd name="T4" fmla="*/ 34 w 34"/>
                <a:gd name="T5" fmla="*/ 0 h 34"/>
                <a:gd name="T6" fmla="*/ 32 w 34"/>
                <a:gd name="T7" fmla="*/ 34 h 34"/>
                <a:gd name="T8" fmla="*/ 0 w 34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0" y="32"/>
                  </a:moveTo>
                  <a:lnTo>
                    <a:pt x="3" y="0"/>
                  </a:lnTo>
                  <a:lnTo>
                    <a:pt x="34" y="0"/>
                  </a:lnTo>
                  <a:lnTo>
                    <a:pt x="3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0" name="îŝļîḍè"/>
            <p:cNvSpPr/>
            <p:nvPr/>
          </p:nvSpPr>
          <p:spPr bwMode="auto">
            <a:xfrm>
              <a:off x="5233796" y="3437848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4 w 42"/>
                <a:gd name="T3" fmla="*/ 9 h 42"/>
                <a:gd name="T4" fmla="*/ 31 w 42"/>
                <a:gd name="T5" fmla="*/ 31 h 42"/>
                <a:gd name="T6" fmla="*/ 9 w 42"/>
                <a:gd name="T7" fmla="*/ 31 h 42"/>
                <a:gd name="T8" fmla="*/ 11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4" y="9"/>
                  </a:lnTo>
                  <a:lnTo>
                    <a:pt x="31" y="31"/>
                  </a:lnTo>
                  <a:lnTo>
                    <a:pt x="9" y="31"/>
                  </a:lnTo>
                  <a:lnTo>
                    <a:pt x="11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1" name="íṥľiḋè"/>
            <p:cNvSpPr/>
            <p:nvPr/>
          </p:nvSpPr>
          <p:spPr bwMode="auto">
            <a:xfrm>
              <a:off x="5233796" y="3437848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4 w 42"/>
                <a:gd name="T3" fmla="*/ 9 h 42"/>
                <a:gd name="T4" fmla="*/ 31 w 42"/>
                <a:gd name="T5" fmla="*/ 31 h 42"/>
                <a:gd name="T6" fmla="*/ 9 w 42"/>
                <a:gd name="T7" fmla="*/ 31 h 42"/>
                <a:gd name="T8" fmla="*/ 11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4" y="9"/>
                  </a:lnTo>
                  <a:lnTo>
                    <a:pt x="31" y="31"/>
                  </a:lnTo>
                  <a:lnTo>
                    <a:pt x="9" y="31"/>
                  </a:lnTo>
                  <a:lnTo>
                    <a:pt x="11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2" name="îs1ïḑê"/>
            <p:cNvSpPr/>
            <p:nvPr/>
          </p:nvSpPr>
          <p:spPr bwMode="auto">
            <a:xfrm>
              <a:off x="5240647" y="3403588"/>
              <a:ext cx="32302" cy="30344"/>
            </a:xfrm>
            <a:custGeom>
              <a:avLst/>
              <a:gdLst>
                <a:gd name="T0" fmla="*/ 0 w 33"/>
                <a:gd name="T1" fmla="*/ 31 h 31"/>
                <a:gd name="T2" fmla="*/ 2 w 33"/>
                <a:gd name="T3" fmla="*/ 0 h 31"/>
                <a:gd name="T4" fmla="*/ 33 w 33"/>
                <a:gd name="T5" fmla="*/ 0 h 31"/>
                <a:gd name="T6" fmla="*/ 31 w 33"/>
                <a:gd name="T7" fmla="*/ 31 h 31"/>
                <a:gd name="T8" fmla="*/ 0 w 33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2" y="0"/>
                  </a:lnTo>
                  <a:lnTo>
                    <a:pt x="33" y="0"/>
                  </a:lnTo>
                  <a:lnTo>
                    <a:pt x="3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3" name="iṩḷîḋê"/>
            <p:cNvSpPr/>
            <p:nvPr/>
          </p:nvSpPr>
          <p:spPr bwMode="auto">
            <a:xfrm>
              <a:off x="5235754" y="3397715"/>
              <a:ext cx="41112" cy="42091"/>
            </a:xfrm>
            <a:custGeom>
              <a:avLst/>
              <a:gdLst>
                <a:gd name="T0" fmla="*/ 11 w 42"/>
                <a:gd name="T1" fmla="*/ 10 h 43"/>
                <a:gd name="T2" fmla="*/ 34 w 42"/>
                <a:gd name="T3" fmla="*/ 10 h 43"/>
                <a:gd name="T4" fmla="*/ 32 w 42"/>
                <a:gd name="T5" fmla="*/ 33 h 43"/>
                <a:gd name="T6" fmla="*/ 9 w 42"/>
                <a:gd name="T7" fmla="*/ 33 h 43"/>
                <a:gd name="T8" fmla="*/ 11 w 42"/>
                <a:gd name="T9" fmla="*/ 10 h 43"/>
                <a:gd name="T10" fmla="*/ 2 w 42"/>
                <a:gd name="T11" fmla="*/ 0 h 43"/>
                <a:gd name="T12" fmla="*/ 0 w 42"/>
                <a:gd name="T13" fmla="*/ 41 h 43"/>
                <a:gd name="T14" fmla="*/ 40 w 42"/>
                <a:gd name="T15" fmla="*/ 43 h 43"/>
                <a:gd name="T16" fmla="*/ 42 w 42"/>
                <a:gd name="T17" fmla="*/ 2 h 43"/>
                <a:gd name="T18" fmla="*/ 2 w 42"/>
                <a:gd name="T19" fmla="*/ 0 h 43"/>
                <a:gd name="T20" fmla="*/ 2 w 42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3">
                  <a:moveTo>
                    <a:pt x="11" y="10"/>
                  </a:moveTo>
                  <a:lnTo>
                    <a:pt x="34" y="10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0"/>
                  </a:lnTo>
                  <a:close/>
                  <a:moveTo>
                    <a:pt x="2" y="0"/>
                  </a:moveTo>
                  <a:lnTo>
                    <a:pt x="0" y="41"/>
                  </a:lnTo>
                  <a:lnTo>
                    <a:pt x="40" y="43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4" name="iSļíḍe"/>
            <p:cNvSpPr/>
            <p:nvPr/>
          </p:nvSpPr>
          <p:spPr bwMode="auto">
            <a:xfrm>
              <a:off x="5235754" y="3397715"/>
              <a:ext cx="41112" cy="42091"/>
            </a:xfrm>
            <a:custGeom>
              <a:avLst/>
              <a:gdLst>
                <a:gd name="T0" fmla="*/ 11 w 42"/>
                <a:gd name="T1" fmla="*/ 10 h 43"/>
                <a:gd name="T2" fmla="*/ 34 w 42"/>
                <a:gd name="T3" fmla="*/ 10 h 43"/>
                <a:gd name="T4" fmla="*/ 32 w 42"/>
                <a:gd name="T5" fmla="*/ 33 h 43"/>
                <a:gd name="T6" fmla="*/ 9 w 42"/>
                <a:gd name="T7" fmla="*/ 33 h 43"/>
                <a:gd name="T8" fmla="*/ 11 w 42"/>
                <a:gd name="T9" fmla="*/ 10 h 43"/>
                <a:gd name="T10" fmla="*/ 2 w 42"/>
                <a:gd name="T11" fmla="*/ 0 h 43"/>
                <a:gd name="T12" fmla="*/ 0 w 42"/>
                <a:gd name="T13" fmla="*/ 41 h 43"/>
                <a:gd name="T14" fmla="*/ 40 w 42"/>
                <a:gd name="T15" fmla="*/ 43 h 43"/>
                <a:gd name="T16" fmla="*/ 42 w 42"/>
                <a:gd name="T17" fmla="*/ 2 h 43"/>
                <a:gd name="T18" fmla="*/ 2 w 42"/>
                <a:gd name="T19" fmla="*/ 0 h 43"/>
                <a:gd name="T20" fmla="*/ 2 w 42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3">
                  <a:moveTo>
                    <a:pt x="11" y="10"/>
                  </a:moveTo>
                  <a:lnTo>
                    <a:pt x="34" y="10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0"/>
                  </a:lnTo>
                  <a:moveTo>
                    <a:pt x="2" y="0"/>
                  </a:moveTo>
                  <a:lnTo>
                    <a:pt x="0" y="41"/>
                  </a:lnTo>
                  <a:lnTo>
                    <a:pt x="40" y="43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5" name="íŝļïḍé"/>
            <p:cNvSpPr/>
            <p:nvPr/>
          </p:nvSpPr>
          <p:spPr bwMode="auto">
            <a:xfrm>
              <a:off x="5242605" y="3362477"/>
              <a:ext cx="32302" cy="33281"/>
            </a:xfrm>
            <a:custGeom>
              <a:avLst/>
              <a:gdLst>
                <a:gd name="T0" fmla="*/ 0 w 33"/>
                <a:gd name="T1" fmla="*/ 34 h 34"/>
                <a:gd name="T2" fmla="*/ 2 w 33"/>
                <a:gd name="T3" fmla="*/ 0 h 34"/>
                <a:gd name="T4" fmla="*/ 33 w 33"/>
                <a:gd name="T5" fmla="*/ 3 h 34"/>
                <a:gd name="T6" fmla="*/ 31 w 33"/>
                <a:gd name="T7" fmla="*/ 34 h 34"/>
                <a:gd name="T8" fmla="*/ 0 w 3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0" y="34"/>
                  </a:moveTo>
                  <a:lnTo>
                    <a:pt x="2" y="0"/>
                  </a:lnTo>
                  <a:lnTo>
                    <a:pt x="33" y="3"/>
                  </a:lnTo>
                  <a:lnTo>
                    <a:pt x="31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6" name="ísliḑê"/>
            <p:cNvSpPr/>
            <p:nvPr/>
          </p:nvSpPr>
          <p:spPr bwMode="auto">
            <a:xfrm>
              <a:off x="5237711" y="3358561"/>
              <a:ext cx="41112" cy="41112"/>
            </a:xfrm>
            <a:custGeom>
              <a:avLst/>
              <a:gdLst>
                <a:gd name="T0" fmla="*/ 11 w 42"/>
                <a:gd name="T1" fmla="*/ 11 h 42"/>
                <a:gd name="T2" fmla="*/ 34 w 42"/>
                <a:gd name="T3" fmla="*/ 11 h 42"/>
                <a:gd name="T4" fmla="*/ 32 w 42"/>
                <a:gd name="T5" fmla="*/ 33 h 42"/>
                <a:gd name="T6" fmla="*/ 9 w 42"/>
                <a:gd name="T7" fmla="*/ 33 h 42"/>
                <a:gd name="T8" fmla="*/ 11 w 42"/>
                <a:gd name="T9" fmla="*/ 11 h 42"/>
                <a:gd name="T10" fmla="*/ 3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3 w 42"/>
                <a:gd name="T19" fmla="*/ 0 h 42"/>
                <a:gd name="T20" fmla="*/ 3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11"/>
                  </a:moveTo>
                  <a:lnTo>
                    <a:pt x="34" y="11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1"/>
                  </a:lnTo>
                  <a:close/>
                  <a:moveTo>
                    <a:pt x="3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7" name="ïṡľíḋê"/>
            <p:cNvSpPr/>
            <p:nvPr/>
          </p:nvSpPr>
          <p:spPr bwMode="auto">
            <a:xfrm>
              <a:off x="5237711" y="3358561"/>
              <a:ext cx="41112" cy="41112"/>
            </a:xfrm>
            <a:custGeom>
              <a:avLst/>
              <a:gdLst>
                <a:gd name="T0" fmla="*/ 11 w 42"/>
                <a:gd name="T1" fmla="*/ 11 h 42"/>
                <a:gd name="T2" fmla="*/ 34 w 42"/>
                <a:gd name="T3" fmla="*/ 11 h 42"/>
                <a:gd name="T4" fmla="*/ 32 w 42"/>
                <a:gd name="T5" fmla="*/ 33 h 42"/>
                <a:gd name="T6" fmla="*/ 9 w 42"/>
                <a:gd name="T7" fmla="*/ 33 h 42"/>
                <a:gd name="T8" fmla="*/ 11 w 42"/>
                <a:gd name="T9" fmla="*/ 11 h 42"/>
                <a:gd name="T10" fmla="*/ 3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2 h 42"/>
                <a:gd name="T18" fmla="*/ 3 w 42"/>
                <a:gd name="T19" fmla="*/ 0 h 42"/>
                <a:gd name="T20" fmla="*/ 3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11"/>
                  </a:moveTo>
                  <a:lnTo>
                    <a:pt x="34" y="11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1"/>
                  </a:lnTo>
                  <a:moveTo>
                    <a:pt x="3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8" name="išḻíḋé"/>
            <p:cNvSpPr/>
            <p:nvPr/>
          </p:nvSpPr>
          <p:spPr bwMode="auto">
            <a:xfrm>
              <a:off x="5244563" y="3324302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9" name="îsľîḑè"/>
            <p:cNvSpPr/>
            <p:nvPr/>
          </p:nvSpPr>
          <p:spPr bwMode="auto">
            <a:xfrm>
              <a:off x="5240647" y="3320386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3 h 41"/>
                <a:gd name="T8" fmla="*/ 8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8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0" name="îş1iďé"/>
            <p:cNvSpPr/>
            <p:nvPr/>
          </p:nvSpPr>
          <p:spPr bwMode="auto">
            <a:xfrm>
              <a:off x="5240647" y="3320386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3 h 41"/>
                <a:gd name="T8" fmla="*/ 8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8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1" name="ïŝḷîḑé"/>
            <p:cNvSpPr/>
            <p:nvPr/>
          </p:nvSpPr>
          <p:spPr bwMode="auto">
            <a:xfrm>
              <a:off x="5246520" y="3286127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0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0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2" name="îSḻïḑê"/>
            <p:cNvSpPr/>
            <p:nvPr/>
          </p:nvSpPr>
          <p:spPr bwMode="auto">
            <a:xfrm>
              <a:off x="5242605" y="3281232"/>
              <a:ext cx="40133" cy="41112"/>
            </a:xfrm>
            <a:custGeom>
              <a:avLst/>
              <a:gdLst>
                <a:gd name="T0" fmla="*/ 8 w 41"/>
                <a:gd name="T1" fmla="*/ 9 h 42"/>
                <a:gd name="T2" fmla="*/ 31 w 41"/>
                <a:gd name="T3" fmla="*/ 11 h 42"/>
                <a:gd name="T4" fmla="*/ 31 w 41"/>
                <a:gd name="T5" fmla="*/ 34 h 42"/>
                <a:gd name="T6" fmla="*/ 8 w 41"/>
                <a:gd name="T7" fmla="*/ 32 h 42"/>
                <a:gd name="T8" fmla="*/ 8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8" y="9"/>
                  </a:moveTo>
                  <a:lnTo>
                    <a:pt x="31" y="11"/>
                  </a:lnTo>
                  <a:lnTo>
                    <a:pt x="31" y="34"/>
                  </a:lnTo>
                  <a:lnTo>
                    <a:pt x="8" y="32"/>
                  </a:lnTo>
                  <a:lnTo>
                    <a:pt x="8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3" name="îṥḻîḋè"/>
            <p:cNvSpPr/>
            <p:nvPr/>
          </p:nvSpPr>
          <p:spPr bwMode="auto">
            <a:xfrm>
              <a:off x="5242605" y="3281232"/>
              <a:ext cx="40133" cy="41112"/>
            </a:xfrm>
            <a:custGeom>
              <a:avLst/>
              <a:gdLst>
                <a:gd name="T0" fmla="*/ 8 w 41"/>
                <a:gd name="T1" fmla="*/ 9 h 42"/>
                <a:gd name="T2" fmla="*/ 31 w 41"/>
                <a:gd name="T3" fmla="*/ 11 h 42"/>
                <a:gd name="T4" fmla="*/ 31 w 41"/>
                <a:gd name="T5" fmla="*/ 34 h 42"/>
                <a:gd name="T6" fmla="*/ 8 w 41"/>
                <a:gd name="T7" fmla="*/ 32 h 42"/>
                <a:gd name="T8" fmla="*/ 8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8" y="9"/>
                  </a:moveTo>
                  <a:lnTo>
                    <a:pt x="31" y="11"/>
                  </a:lnTo>
                  <a:lnTo>
                    <a:pt x="31" y="34"/>
                  </a:lnTo>
                  <a:lnTo>
                    <a:pt x="8" y="32"/>
                  </a:lnTo>
                  <a:lnTo>
                    <a:pt x="8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4" name="išľiḋe"/>
            <p:cNvSpPr/>
            <p:nvPr/>
          </p:nvSpPr>
          <p:spPr bwMode="auto">
            <a:xfrm>
              <a:off x="5248478" y="3246973"/>
              <a:ext cx="30344" cy="32302"/>
            </a:xfrm>
            <a:custGeom>
              <a:avLst/>
              <a:gdLst>
                <a:gd name="T0" fmla="*/ 0 w 31"/>
                <a:gd name="T1" fmla="*/ 31 h 33"/>
                <a:gd name="T2" fmla="*/ 0 w 31"/>
                <a:gd name="T3" fmla="*/ 0 h 33"/>
                <a:gd name="T4" fmla="*/ 31 w 31"/>
                <a:gd name="T5" fmla="*/ 2 h 33"/>
                <a:gd name="T6" fmla="*/ 31 w 31"/>
                <a:gd name="T7" fmla="*/ 33 h 33"/>
                <a:gd name="T8" fmla="*/ 0 w 31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3">
                  <a:moveTo>
                    <a:pt x="0" y="31"/>
                  </a:moveTo>
                  <a:lnTo>
                    <a:pt x="0" y="0"/>
                  </a:lnTo>
                  <a:lnTo>
                    <a:pt x="31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5" name="iŝļïḍé"/>
            <p:cNvSpPr/>
            <p:nvPr/>
          </p:nvSpPr>
          <p:spPr bwMode="auto">
            <a:xfrm>
              <a:off x="5244563" y="3243057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1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8 w 41"/>
                <a:gd name="T9" fmla="*/ 8 h 41"/>
                <a:gd name="T10" fmla="*/ 0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0 w 41"/>
                <a:gd name="T19" fmla="*/ 0 h 41"/>
                <a:gd name="T20" fmla="*/ 0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8" y="8"/>
                  </a:lnTo>
                  <a:close/>
                  <a:moveTo>
                    <a:pt x="0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6" name="îṧļïḑé"/>
            <p:cNvSpPr/>
            <p:nvPr/>
          </p:nvSpPr>
          <p:spPr bwMode="auto">
            <a:xfrm>
              <a:off x="5244563" y="3243057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1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8 w 41"/>
                <a:gd name="T9" fmla="*/ 8 h 41"/>
                <a:gd name="T10" fmla="*/ 0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0 w 41"/>
                <a:gd name="T19" fmla="*/ 0 h 41"/>
                <a:gd name="T20" fmla="*/ 0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8" y="8"/>
                  </a:lnTo>
                  <a:moveTo>
                    <a:pt x="0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7" name="iṣlíďe"/>
            <p:cNvSpPr/>
            <p:nvPr/>
          </p:nvSpPr>
          <p:spPr bwMode="auto">
            <a:xfrm>
              <a:off x="5250436" y="3208798"/>
              <a:ext cx="30344" cy="32302"/>
            </a:xfrm>
            <a:custGeom>
              <a:avLst/>
              <a:gdLst>
                <a:gd name="T0" fmla="*/ 0 w 31"/>
                <a:gd name="T1" fmla="*/ 31 h 33"/>
                <a:gd name="T2" fmla="*/ 0 w 31"/>
                <a:gd name="T3" fmla="*/ 0 h 33"/>
                <a:gd name="T4" fmla="*/ 31 w 31"/>
                <a:gd name="T5" fmla="*/ 2 h 33"/>
                <a:gd name="T6" fmla="*/ 31 w 31"/>
                <a:gd name="T7" fmla="*/ 33 h 33"/>
                <a:gd name="T8" fmla="*/ 0 w 31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3">
                  <a:moveTo>
                    <a:pt x="0" y="31"/>
                  </a:moveTo>
                  <a:lnTo>
                    <a:pt x="0" y="0"/>
                  </a:lnTo>
                  <a:lnTo>
                    <a:pt x="31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8" name="îṧļîde"/>
            <p:cNvSpPr/>
            <p:nvPr/>
          </p:nvSpPr>
          <p:spPr bwMode="auto">
            <a:xfrm>
              <a:off x="5244563" y="3204882"/>
              <a:ext cx="42090" cy="40133"/>
            </a:xfrm>
            <a:custGeom>
              <a:avLst/>
              <a:gdLst>
                <a:gd name="T0" fmla="*/ 10 w 43"/>
                <a:gd name="T1" fmla="*/ 8 h 41"/>
                <a:gd name="T2" fmla="*/ 33 w 43"/>
                <a:gd name="T3" fmla="*/ 10 h 41"/>
                <a:gd name="T4" fmla="*/ 33 w 43"/>
                <a:gd name="T5" fmla="*/ 33 h 41"/>
                <a:gd name="T6" fmla="*/ 10 w 43"/>
                <a:gd name="T7" fmla="*/ 31 h 41"/>
                <a:gd name="T8" fmla="*/ 10 w 43"/>
                <a:gd name="T9" fmla="*/ 8 h 41"/>
                <a:gd name="T10" fmla="*/ 2 w 43"/>
                <a:gd name="T11" fmla="*/ 0 h 41"/>
                <a:gd name="T12" fmla="*/ 0 w 43"/>
                <a:gd name="T13" fmla="*/ 39 h 41"/>
                <a:gd name="T14" fmla="*/ 41 w 43"/>
                <a:gd name="T15" fmla="*/ 41 h 41"/>
                <a:gd name="T16" fmla="*/ 43 w 43"/>
                <a:gd name="T17" fmla="*/ 2 h 41"/>
                <a:gd name="T18" fmla="*/ 2 w 43"/>
                <a:gd name="T19" fmla="*/ 0 h 41"/>
                <a:gd name="T20" fmla="*/ 2 w 43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1">
                  <a:moveTo>
                    <a:pt x="10" y="8"/>
                  </a:moveTo>
                  <a:lnTo>
                    <a:pt x="33" y="10"/>
                  </a:lnTo>
                  <a:lnTo>
                    <a:pt x="33" y="33"/>
                  </a:lnTo>
                  <a:lnTo>
                    <a:pt x="10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1" y="41"/>
                  </a:lnTo>
                  <a:lnTo>
                    <a:pt x="4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9" name="îşļîďe"/>
            <p:cNvSpPr/>
            <p:nvPr/>
          </p:nvSpPr>
          <p:spPr bwMode="auto">
            <a:xfrm>
              <a:off x="5244563" y="3204882"/>
              <a:ext cx="42090" cy="40133"/>
            </a:xfrm>
            <a:custGeom>
              <a:avLst/>
              <a:gdLst>
                <a:gd name="T0" fmla="*/ 10 w 43"/>
                <a:gd name="T1" fmla="*/ 8 h 41"/>
                <a:gd name="T2" fmla="*/ 33 w 43"/>
                <a:gd name="T3" fmla="*/ 10 h 41"/>
                <a:gd name="T4" fmla="*/ 33 w 43"/>
                <a:gd name="T5" fmla="*/ 33 h 41"/>
                <a:gd name="T6" fmla="*/ 10 w 43"/>
                <a:gd name="T7" fmla="*/ 31 h 41"/>
                <a:gd name="T8" fmla="*/ 10 w 43"/>
                <a:gd name="T9" fmla="*/ 8 h 41"/>
                <a:gd name="T10" fmla="*/ 2 w 43"/>
                <a:gd name="T11" fmla="*/ 0 h 41"/>
                <a:gd name="T12" fmla="*/ 0 w 43"/>
                <a:gd name="T13" fmla="*/ 39 h 41"/>
                <a:gd name="T14" fmla="*/ 41 w 43"/>
                <a:gd name="T15" fmla="*/ 41 h 41"/>
                <a:gd name="T16" fmla="*/ 43 w 43"/>
                <a:gd name="T17" fmla="*/ 2 h 41"/>
                <a:gd name="T18" fmla="*/ 2 w 43"/>
                <a:gd name="T19" fmla="*/ 0 h 41"/>
                <a:gd name="T20" fmla="*/ 2 w 43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1">
                  <a:moveTo>
                    <a:pt x="10" y="8"/>
                  </a:moveTo>
                  <a:lnTo>
                    <a:pt x="33" y="10"/>
                  </a:lnTo>
                  <a:lnTo>
                    <a:pt x="33" y="33"/>
                  </a:lnTo>
                  <a:lnTo>
                    <a:pt x="10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1" y="41"/>
                  </a:lnTo>
                  <a:lnTo>
                    <a:pt x="43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0" name="iṧľîḍê"/>
            <p:cNvSpPr/>
            <p:nvPr/>
          </p:nvSpPr>
          <p:spPr bwMode="auto">
            <a:xfrm>
              <a:off x="5252393" y="3131469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0 h 33"/>
                <a:gd name="T6" fmla="*/ 33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0"/>
                  </a:lnTo>
                  <a:lnTo>
                    <a:pt x="33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1" name="iṣļíḋê"/>
            <p:cNvSpPr/>
            <p:nvPr/>
          </p:nvSpPr>
          <p:spPr bwMode="auto">
            <a:xfrm>
              <a:off x="5248478" y="3127554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8 h 41"/>
                <a:gd name="T4" fmla="*/ 33 w 41"/>
                <a:gd name="T5" fmla="*/ 31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8"/>
                  </a:lnTo>
                  <a:lnTo>
                    <a:pt x="33" y="31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2" name="íṧ1íḑé"/>
            <p:cNvSpPr/>
            <p:nvPr/>
          </p:nvSpPr>
          <p:spPr bwMode="auto">
            <a:xfrm>
              <a:off x="5248478" y="3127554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8 h 41"/>
                <a:gd name="T4" fmla="*/ 33 w 41"/>
                <a:gd name="T5" fmla="*/ 31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8"/>
                  </a:lnTo>
                  <a:lnTo>
                    <a:pt x="33" y="31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3" name="iṧḻíḑè"/>
            <p:cNvSpPr/>
            <p:nvPr/>
          </p:nvSpPr>
          <p:spPr bwMode="auto">
            <a:xfrm>
              <a:off x="5272950" y="3521050"/>
              <a:ext cx="32302" cy="33281"/>
            </a:xfrm>
            <a:custGeom>
              <a:avLst/>
              <a:gdLst>
                <a:gd name="T0" fmla="*/ 0 w 33"/>
                <a:gd name="T1" fmla="*/ 31 h 34"/>
                <a:gd name="T2" fmla="*/ 2 w 33"/>
                <a:gd name="T3" fmla="*/ 0 h 34"/>
                <a:gd name="T4" fmla="*/ 33 w 33"/>
                <a:gd name="T5" fmla="*/ 2 h 34"/>
                <a:gd name="T6" fmla="*/ 31 w 33"/>
                <a:gd name="T7" fmla="*/ 34 h 34"/>
                <a:gd name="T8" fmla="*/ 0 w 33"/>
                <a:gd name="T9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4" name="îṩļíḍé"/>
            <p:cNvSpPr/>
            <p:nvPr/>
          </p:nvSpPr>
          <p:spPr bwMode="auto">
            <a:xfrm>
              <a:off x="5269034" y="3517135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8 h 42"/>
                <a:gd name="T4" fmla="*/ 33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8"/>
                  </a:lnTo>
                  <a:lnTo>
                    <a:pt x="33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5" name="ïşḻîḓê"/>
            <p:cNvSpPr/>
            <p:nvPr/>
          </p:nvSpPr>
          <p:spPr bwMode="auto">
            <a:xfrm>
              <a:off x="5269034" y="3517135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8 h 42"/>
                <a:gd name="T4" fmla="*/ 33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8"/>
                  </a:lnTo>
                  <a:lnTo>
                    <a:pt x="33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6" name="iṥ1íḍè"/>
            <p:cNvSpPr/>
            <p:nvPr/>
          </p:nvSpPr>
          <p:spPr bwMode="auto">
            <a:xfrm>
              <a:off x="5274907" y="3482874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0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0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7" name="î$ļïḍè"/>
            <p:cNvSpPr/>
            <p:nvPr/>
          </p:nvSpPr>
          <p:spPr bwMode="auto">
            <a:xfrm>
              <a:off x="5270992" y="3478959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8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8" name="i$ľïḑe"/>
            <p:cNvSpPr/>
            <p:nvPr/>
          </p:nvSpPr>
          <p:spPr bwMode="auto">
            <a:xfrm>
              <a:off x="5270992" y="3478959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8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9" name="iṧliďe"/>
            <p:cNvSpPr/>
            <p:nvPr/>
          </p:nvSpPr>
          <p:spPr bwMode="auto">
            <a:xfrm>
              <a:off x="5276865" y="3443721"/>
              <a:ext cx="32302" cy="31323"/>
            </a:xfrm>
            <a:custGeom>
              <a:avLst/>
              <a:gdLst>
                <a:gd name="T0" fmla="*/ 0 w 33"/>
                <a:gd name="T1" fmla="*/ 32 h 32"/>
                <a:gd name="T2" fmla="*/ 2 w 33"/>
                <a:gd name="T3" fmla="*/ 0 h 32"/>
                <a:gd name="T4" fmla="*/ 33 w 33"/>
                <a:gd name="T5" fmla="*/ 0 h 32"/>
                <a:gd name="T6" fmla="*/ 31 w 33"/>
                <a:gd name="T7" fmla="*/ 32 h 32"/>
                <a:gd name="T8" fmla="*/ 0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2" y="0"/>
                  </a:lnTo>
                  <a:lnTo>
                    <a:pt x="33" y="0"/>
                  </a:lnTo>
                  <a:lnTo>
                    <a:pt x="3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0" name="íṥliḍe"/>
            <p:cNvSpPr/>
            <p:nvPr/>
          </p:nvSpPr>
          <p:spPr bwMode="auto">
            <a:xfrm>
              <a:off x="5272950" y="3439805"/>
              <a:ext cx="40133" cy="41112"/>
            </a:xfrm>
            <a:custGeom>
              <a:avLst/>
              <a:gdLst>
                <a:gd name="T0" fmla="*/ 10 w 41"/>
                <a:gd name="T1" fmla="*/ 9 h 42"/>
                <a:gd name="T2" fmla="*/ 33 w 41"/>
                <a:gd name="T3" fmla="*/ 9 h 42"/>
                <a:gd name="T4" fmla="*/ 31 w 41"/>
                <a:gd name="T5" fmla="*/ 31 h 42"/>
                <a:gd name="T6" fmla="*/ 8 w 41"/>
                <a:gd name="T7" fmla="*/ 31 h 42"/>
                <a:gd name="T8" fmla="*/ 10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0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9"/>
                  </a:moveTo>
                  <a:lnTo>
                    <a:pt x="33" y="9"/>
                  </a:lnTo>
                  <a:lnTo>
                    <a:pt x="31" y="31"/>
                  </a:lnTo>
                  <a:lnTo>
                    <a:pt x="8" y="31"/>
                  </a:lnTo>
                  <a:lnTo>
                    <a:pt x="10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1" name="ïṧ1iḍe"/>
            <p:cNvSpPr/>
            <p:nvPr/>
          </p:nvSpPr>
          <p:spPr bwMode="auto">
            <a:xfrm>
              <a:off x="5272950" y="3439805"/>
              <a:ext cx="40133" cy="41112"/>
            </a:xfrm>
            <a:custGeom>
              <a:avLst/>
              <a:gdLst>
                <a:gd name="T0" fmla="*/ 10 w 41"/>
                <a:gd name="T1" fmla="*/ 9 h 42"/>
                <a:gd name="T2" fmla="*/ 33 w 41"/>
                <a:gd name="T3" fmla="*/ 9 h 42"/>
                <a:gd name="T4" fmla="*/ 31 w 41"/>
                <a:gd name="T5" fmla="*/ 31 h 42"/>
                <a:gd name="T6" fmla="*/ 8 w 41"/>
                <a:gd name="T7" fmla="*/ 31 h 42"/>
                <a:gd name="T8" fmla="*/ 10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0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9"/>
                  </a:moveTo>
                  <a:lnTo>
                    <a:pt x="33" y="9"/>
                  </a:lnTo>
                  <a:lnTo>
                    <a:pt x="31" y="31"/>
                  </a:lnTo>
                  <a:lnTo>
                    <a:pt x="8" y="31"/>
                  </a:lnTo>
                  <a:lnTo>
                    <a:pt x="10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2" name="îṧlîḑè"/>
            <p:cNvSpPr/>
            <p:nvPr/>
          </p:nvSpPr>
          <p:spPr bwMode="auto">
            <a:xfrm>
              <a:off x="5278823" y="3405546"/>
              <a:ext cx="32302" cy="30344"/>
            </a:xfrm>
            <a:custGeom>
              <a:avLst/>
              <a:gdLst>
                <a:gd name="T0" fmla="*/ 0 w 33"/>
                <a:gd name="T1" fmla="*/ 31 h 31"/>
                <a:gd name="T2" fmla="*/ 2 w 33"/>
                <a:gd name="T3" fmla="*/ 0 h 31"/>
                <a:gd name="T4" fmla="*/ 33 w 33"/>
                <a:gd name="T5" fmla="*/ 0 h 31"/>
                <a:gd name="T6" fmla="*/ 31 w 33"/>
                <a:gd name="T7" fmla="*/ 31 h 31"/>
                <a:gd name="T8" fmla="*/ 0 w 33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2" y="0"/>
                  </a:lnTo>
                  <a:lnTo>
                    <a:pt x="33" y="0"/>
                  </a:lnTo>
                  <a:lnTo>
                    <a:pt x="3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3" name="ïš1íḍe"/>
            <p:cNvSpPr/>
            <p:nvPr/>
          </p:nvSpPr>
          <p:spPr bwMode="auto">
            <a:xfrm>
              <a:off x="5274907" y="3399673"/>
              <a:ext cx="40133" cy="40133"/>
            </a:xfrm>
            <a:custGeom>
              <a:avLst/>
              <a:gdLst>
                <a:gd name="T0" fmla="*/ 10 w 41"/>
                <a:gd name="T1" fmla="*/ 10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3 h 41"/>
                <a:gd name="T8" fmla="*/ 10 w 41"/>
                <a:gd name="T9" fmla="*/ 10 h 41"/>
                <a:gd name="T10" fmla="*/ 2 w 41"/>
                <a:gd name="T11" fmla="*/ 0 h 41"/>
                <a:gd name="T12" fmla="*/ 0 w 41"/>
                <a:gd name="T13" fmla="*/ 41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10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10" y="10"/>
                  </a:lnTo>
                  <a:close/>
                  <a:moveTo>
                    <a:pt x="2" y="0"/>
                  </a:moveTo>
                  <a:lnTo>
                    <a:pt x="0" y="41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4" name="iSľîḍê"/>
            <p:cNvSpPr/>
            <p:nvPr/>
          </p:nvSpPr>
          <p:spPr bwMode="auto">
            <a:xfrm>
              <a:off x="5274907" y="3399673"/>
              <a:ext cx="40133" cy="40133"/>
            </a:xfrm>
            <a:custGeom>
              <a:avLst/>
              <a:gdLst>
                <a:gd name="T0" fmla="*/ 10 w 41"/>
                <a:gd name="T1" fmla="*/ 10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3 h 41"/>
                <a:gd name="T8" fmla="*/ 10 w 41"/>
                <a:gd name="T9" fmla="*/ 10 h 41"/>
                <a:gd name="T10" fmla="*/ 2 w 41"/>
                <a:gd name="T11" fmla="*/ 0 h 41"/>
                <a:gd name="T12" fmla="*/ 0 w 41"/>
                <a:gd name="T13" fmla="*/ 41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10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10" y="10"/>
                  </a:lnTo>
                  <a:moveTo>
                    <a:pt x="2" y="0"/>
                  </a:moveTo>
                  <a:lnTo>
                    <a:pt x="0" y="41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5" name="îşļiďê"/>
            <p:cNvSpPr/>
            <p:nvPr/>
          </p:nvSpPr>
          <p:spPr bwMode="auto">
            <a:xfrm>
              <a:off x="5280781" y="3365413"/>
              <a:ext cx="32302" cy="32302"/>
            </a:xfrm>
            <a:custGeom>
              <a:avLst/>
              <a:gdLst>
                <a:gd name="T0" fmla="*/ 0 w 33"/>
                <a:gd name="T1" fmla="*/ 33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6" name="iṣḻíďé"/>
            <p:cNvSpPr/>
            <p:nvPr/>
          </p:nvSpPr>
          <p:spPr bwMode="auto">
            <a:xfrm>
              <a:off x="5276865" y="3360519"/>
              <a:ext cx="41112" cy="41112"/>
            </a:xfrm>
            <a:custGeom>
              <a:avLst/>
              <a:gdLst>
                <a:gd name="T0" fmla="*/ 10 w 42"/>
                <a:gd name="T1" fmla="*/ 9 h 42"/>
                <a:gd name="T2" fmla="*/ 33 w 42"/>
                <a:gd name="T3" fmla="*/ 11 h 42"/>
                <a:gd name="T4" fmla="*/ 31 w 42"/>
                <a:gd name="T5" fmla="*/ 34 h 42"/>
                <a:gd name="T6" fmla="*/ 8 w 42"/>
                <a:gd name="T7" fmla="*/ 34 h 42"/>
                <a:gd name="T8" fmla="*/ 10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39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0" y="9"/>
                  </a:moveTo>
                  <a:lnTo>
                    <a:pt x="33" y="11"/>
                  </a:lnTo>
                  <a:lnTo>
                    <a:pt x="31" y="34"/>
                  </a:lnTo>
                  <a:lnTo>
                    <a:pt x="8" y="34"/>
                  </a:lnTo>
                  <a:lnTo>
                    <a:pt x="10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7" name="íṧḻíḍê"/>
            <p:cNvSpPr/>
            <p:nvPr/>
          </p:nvSpPr>
          <p:spPr bwMode="auto">
            <a:xfrm>
              <a:off x="5276865" y="3360519"/>
              <a:ext cx="41112" cy="41112"/>
            </a:xfrm>
            <a:custGeom>
              <a:avLst/>
              <a:gdLst>
                <a:gd name="T0" fmla="*/ 10 w 42"/>
                <a:gd name="T1" fmla="*/ 9 h 42"/>
                <a:gd name="T2" fmla="*/ 33 w 42"/>
                <a:gd name="T3" fmla="*/ 11 h 42"/>
                <a:gd name="T4" fmla="*/ 31 w 42"/>
                <a:gd name="T5" fmla="*/ 34 h 42"/>
                <a:gd name="T6" fmla="*/ 8 w 42"/>
                <a:gd name="T7" fmla="*/ 34 h 42"/>
                <a:gd name="T8" fmla="*/ 10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39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0" y="9"/>
                  </a:moveTo>
                  <a:lnTo>
                    <a:pt x="33" y="11"/>
                  </a:lnTo>
                  <a:lnTo>
                    <a:pt x="31" y="34"/>
                  </a:lnTo>
                  <a:lnTo>
                    <a:pt x="8" y="34"/>
                  </a:lnTo>
                  <a:lnTo>
                    <a:pt x="10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8" name="ïṡ1ïḋe"/>
            <p:cNvSpPr/>
            <p:nvPr/>
          </p:nvSpPr>
          <p:spPr bwMode="auto">
            <a:xfrm>
              <a:off x="5282738" y="3326259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9" name="ïs1iďè"/>
            <p:cNvSpPr/>
            <p:nvPr/>
          </p:nvSpPr>
          <p:spPr bwMode="auto">
            <a:xfrm>
              <a:off x="5278823" y="3322344"/>
              <a:ext cx="41112" cy="40133"/>
            </a:xfrm>
            <a:custGeom>
              <a:avLst/>
              <a:gdLst>
                <a:gd name="T0" fmla="*/ 10 w 42"/>
                <a:gd name="T1" fmla="*/ 8 h 41"/>
                <a:gd name="T2" fmla="*/ 33 w 42"/>
                <a:gd name="T3" fmla="*/ 10 h 41"/>
                <a:gd name="T4" fmla="*/ 31 w 42"/>
                <a:gd name="T5" fmla="*/ 33 h 41"/>
                <a:gd name="T6" fmla="*/ 8 w 42"/>
                <a:gd name="T7" fmla="*/ 31 h 41"/>
                <a:gd name="T8" fmla="*/ 10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0" name="ï$liḓè"/>
            <p:cNvSpPr/>
            <p:nvPr/>
          </p:nvSpPr>
          <p:spPr bwMode="auto">
            <a:xfrm>
              <a:off x="5278823" y="3322344"/>
              <a:ext cx="41112" cy="40133"/>
            </a:xfrm>
            <a:custGeom>
              <a:avLst/>
              <a:gdLst>
                <a:gd name="T0" fmla="*/ 10 w 42"/>
                <a:gd name="T1" fmla="*/ 8 h 41"/>
                <a:gd name="T2" fmla="*/ 33 w 42"/>
                <a:gd name="T3" fmla="*/ 10 h 41"/>
                <a:gd name="T4" fmla="*/ 31 w 42"/>
                <a:gd name="T5" fmla="*/ 33 h 41"/>
                <a:gd name="T6" fmla="*/ 8 w 42"/>
                <a:gd name="T7" fmla="*/ 31 h 41"/>
                <a:gd name="T8" fmla="*/ 10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1" name="íṩḻíḓe"/>
            <p:cNvSpPr/>
            <p:nvPr/>
          </p:nvSpPr>
          <p:spPr bwMode="auto">
            <a:xfrm>
              <a:off x="5284696" y="3288084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2 w 34"/>
                <a:gd name="T3" fmla="*/ 0 h 33"/>
                <a:gd name="T4" fmla="*/ 34 w 34"/>
                <a:gd name="T5" fmla="*/ 2 h 33"/>
                <a:gd name="T6" fmla="*/ 31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2" y="0"/>
                  </a:lnTo>
                  <a:lnTo>
                    <a:pt x="34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2" name="íṥ1íďé"/>
            <p:cNvSpPr/>
            <p:nvPr/>
          </p:nvSpPr>
          <p:spPr bwMode="auto">
            <a:xfrm>
              <a:off x="5280781" y="3283190"/>
              <a:ext cx="41112" cy="41112"/>
            </a:xfrm>
            <a:custGeom>
              <a:avLst/>
              <a:gdLst>
                <a:gd name="T0" fmla="*/ 8 w 42"/>
                <a:gd name="T1" fmla="*/ 9 h 42"/>
                <a:gd name="T2" fmla="*/ 33 w 42"/>
                <a:gd name="T3" fmla="*/ 11 h 42"/>
                <a:gd name="T4" fmla="*/ 31 w 42"/>
                <a:gd name="T5" fmla="*/ 34 h 42"/>
                <a:gd name="T6" fmla="*/ 8 w 42"/>
                <a:gd name="T7" fmla="*/ 32 h 42"/>
                <a:gd name="T8" fmla="*/ 8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8" y="9"/>
                  </a:moveTo>
                  <a:lnTo>
                    <a:pt x="33" y="11"/>
                  </a:lnTo>
                  <a:lnTo>
                    <a:pt x="31" y="34"/>
                  </a:lnTo>
                  <a:lnTo>
                    <a:pt x="8" y="32"/>
                  </a:lnTo>
                  <a:lnTo>
                    <a:pt x="8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3" name="íšḷîďe"/>
            <p:cNvSpPr/>
            <p:nvPr/>
          </p:nvSpPr>
          <p:spPr bwMode="auto">
            <a:xfrm>
              <a:off x="5280781" y="3283190"/>
              <a:ext cx="41112" cy="41112"/>
            </a:xfrm>
            <a:custGeom>
              <a:avLst/>
              <a:gdLst>
                <a:gd name="T0" fmla="*/ 8 w 42"/>
                <a:gd name="T1" fmla="*/ 9 h 42"/>
                <a:gd name="T2" fmla="*/ 33 w 42"/>
                <a:gd name="T3" fmla="*/ 11 h 42"/>
                <a:gd name="T4" fmla="*/ 31 w 42"/>
                <a:gd name="T5" fmla="*/ 34 h 42"/>
                <a:gd name="T6" fmla="*/ 8 w 42"/>
                <a:gd name="T7" fmla="*/ 32 h 42"/>
                <a:gd name="T8" fmla="*/ 8 w 42"/>
                <a:gd name="T9" fmla="*/ 9 h 42"/>
                <a:gd name="T10" fmla="*/ 2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8" y="9"/>
                  </a:moveTo>
                  <a:lnTo>
                    <a:pt x="33" y="11"/>
                  </a:lnTo>
                  <a:lnTo>
                    <a:pt x="31" y="34"/>
                  </a:lnTo>
                  <a:lnTo>
                    <a:pt x="8" y="32"/>
                  </a:lnTo>
                  <a:lnTo>
                    <a:pt x="8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4" name="ïṥḷîdê"/>
            <p:cNvSpPr/>
            <p:nvPr/>
          </p:nvSpPr>
          <p:spPr bwMode="auto">
            <a:xfrm>
              <a:off x="5286654" y="3248930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0 w 34"/>
                <a:gd name="T3" fmla="*/ 0 h 33"/>
                <a:gd name="T4" fmla="*/ 34 w 34"/>
                <a:gd name="T5" fmla="*/ 2 h 33"/>
                <a:gd name="T6" fmla="*/ 32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0" y="0"/>
                  </a:lnTo>
                  <a:lnTo>
                    <a:pt x="34" y="2"/>
                  </a:lnTo>
                  <a:lnTo>
                    <a:pt x="32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5" name="ïşḷîḑé"/>
            <p:cNvSpPr/>
            <p:nvPr/>
          </p:nvSpPr>
          <p:spPr bwMode="auto">
            <a:xfrm>
              <a:off x="5282738" y="3245015"/>
              <a:ext cx="41112" cy="41112"/>
            </a:xfrm>
            <a:custGeom>
              <a:avLst/>
              <a:gdLst>
                <a:gd name="T0" fmla="*/ 9 w 42"/>
                <a:gd name="T1" fmla="*/ 8 h 42"/>
                <a:gd name="T2" fmla="*/ 33 w 42"/>
                <a:gd name="T3" fmla="*/ 10 h 42"/>
                <a:gd name="T4" fmla="*/ 31 w 42"/>
                <a:gd name="T5" fmla="*/ 33 h 42"/>
                <a:gd name="T6" fmla="*/ 9 w 42"/>
                <a:gd name="T7" fmla="*/ 31 h 42"/>
                <a:gd name="T8" fmla="*/ 9 w 42"/>
                <a:gd name="T9" fmla="*/ 8 h 42"/>
                <a:gd name="T10" fmla="*/ 2 w 42"/>
                <a:gd name="T11" fmla="*/ 0 h 42"/>
                <a:gd name="T12" fmla="*/ 0 w 42"/>
                <a:gd name="T13" fmla="*/ 39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9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9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6" name="í$1íḓê"/>
            <p:cNvSpPr/>
            <p:nvPr/>
          </p:nvSpPr>
          <p:spPr bwMode="auto">
            <a:xfrm>
              <a:off x="5282738" y="3245015"/>
              <a:ext cx="41112" cy="41112"/>
            </a:xfrm>
            <a:custGeom>
              <a:avLst/>
              <a:gdLst>
                <a:gd name="T0" fmla="*/ 9 w 42"/>
                <a:gd name="T1" fmla="*/ 8 h 42"/>
                <a:gd name="T2" fmla="*/ 33 w 42"/>
                <a:gd name="T3" fmla="*/ 10 h 42"/>
                <a:gd name="T4" fmla="*/ 31 w 42"/>
                <a:gd name="T5" fmla="*/ 33 h 42"/>
                <a:gd name="T6" fmla="*/ 9 w 42"/>
                <a:gd name="T7" fmla="*/ 31 h 42"/>
                <a:gd name="T8" fmla="*/ 9 w 42"/>
                <a:gd name="T9" fmla="*/ 8 h 42"/>
                <a:gd name="T10" fmla="*/ 2 w 42"/>
                <a:gd name="T11" fmla="*/ 0 h 42"/>
                <a:gd name="T12" fmla="*/ 0 w 42"/>
                <a:gd name="T13" fmla="*/ 39 h 42"/>
                <a:gd name="T14" fmla="*/ 40 w 42"/>
                <a:gd name="T15" fmla="*/ 42 h 42"/>
                <a:gd name="T16" fmla="*/ 42 w 42"/>
                <a:gd name="T17" fmla="*/ 2 h 42"/>
                <a:gd name="T18" fmla="*/ 2 w 42"/>
                <a:gd name="T19" fmla="*/ 0 h 42"/>
                <a:gd name="T20" fmla="*/ 2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9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9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2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7" name="ïṩḷiḍé"/>
            <p:cNvSpPr/>
            <p:nvPr/>
          </p:nvSpPr>
          <p:spPr bwMode="auto">
            <a:xfrm>
              <a:off x="5288611" y="3210756"/>
              <a:ext cx="33281" cy="32302"/>
            </a:xfrm>
            <a:custGeom>
              <a:avLst/>
              <a:gdLst>
                <a:gd name="T0" fmla="*/ 0 w 34"/>
                <a:gd name="T1" fmla="*/ 31 h 33"/>
                <a:gd name="T2" fmla="*/ 0 w 34"/>
                <a:gd name="T3" fmla="*/ 0 h 33"/>
                <a:gd name="T4" fmla="*/ 34 w 34"/>
                <a:gd name="T5" fmla="*/ 2 h 33"/>
                <a:gd name="T6" fmla="*/ 32 w 34"/>
                <a:gd name="T7" fmla="*/ 33 h 33"/>
                <a:gd name="T8" fmla="*/ 0 w 3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0" y="31"/>
                  </a:moveTo>
                  <a:lnTo>
                    <a:pt x="0" y="0"/>
                  </a:lnTo>
                  <a:lnTo>
                    <a:pt x="34" y="2"/>
                  </a:lnTo>
                  <a:lnTo>
                    <a:pt x="32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8" name="ïṩ1íḑê"/>
            <p:cNvSpPr/>
            <p:nvPr/>
          </p:nvSpPr>
          <p:spPr bwMode="auto">
            <a:xfrm>
              <a:off x="5284696" y="3206840"/>
              <a:ext cx="41112" cy="40133"/>
            </a:xfrm>
            <a:custGeom>
              <a:avLst/>
              <a:gdLst>
                <a:gd name="T0" fmla="*/ 9 w 42"/>
                <a:gd name="T1" fmla="*/ 8 h 41"/>
                <a:gd name="T2" fmla="*/ 31 w 42"/>
                <a:gd name="T3" fmla="*/ 10 h 41"/>
                <a:gd name="T4" fmla="*/ 31 w 42"/>
                <a:gd name="T5" fmla="*/ 33 h 41"/>
                <a:gd name="T6" fmla="*/ 9 w 42"/>
                <a:gd name="T7" fmla="*/ 31 h 41"/>
                <a:gd name="T8" fmla="*/ 9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9" y="8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9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9" name="î$liḋe"/>
            <p:cNvSpPr/>
            <p:nvPr/>
          </p:nvSpPr>
          <p:spPr bwMode="auto">
            <a:xfrm>
              <a:off x="5284696" y="3206840"/>
              <a:ext cx="41112" cy="40133"/>
            </a:xfrm>
            <a:custGeom>
              <a:avLst/>
              <a:gdLst>
                <a:gd name="T0" fmla="*/ 9 w 42"/>
                <a:gd name="T1" fmla="*/ 8 h 41"/>
                <a:gd name="T2" fmla="*/ 31 w 42"/>
                <a:gd name="T3" fmla="*/ 10 h 41"/>
                <a:gd name="T4" fmla="*/ 31 w 42"/>
                <a:gd name="T5" fmla="*/ 33 h 41"/>
                <a:gd name="T6" fmla="*/ 9 w 42"/>
                <a:gd name="T7" fmla="*/ 31 h 41"/>
                <a:gd name="T8" fmla="*/ 9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9" y="8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9" y="31"/>
                  </a:lnTo>
                  <a:lnTo>
                    <a:pt x="9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0" name="îšliḑé"/>
            <p:cNvSpPr/>
            <p:nvPr/>
          </p:nvSpPr>
          <p:spPr bwMode="auto">
            <a:xfrm>
              <a:off x="5250436" y="3169644"/>
              <a:ext cx="71456" cy="35238"/>
            </a:xfrm>
            <a:custGeom>
              <a:avLst/>
              <a:gdLst>
                <a:gd name="T0" fmla="*/ 0 w 73"/>
                <a:gd name="T1" fmla="*/ 31 h 36"/>
                <a:gd name="T2" fmla="*/ 2 w 73"/>
                <a:gd name="T3" fmla="*/ 0 h 36"/>
                <a:gd name="T4" fmla="*/ 73 w 73"/>
                <a:gd name="T5" fmla="*/ 2 h 36"/>
                <a:gd name="T6" fmla="*/ 73 w 73"/>
                <a:gd name="T7" fmla="*/ 36 h 36"/>
                <a:gd name="T8" fmla="*/ 0 w 73"/>
                <a:gd name="T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36">
                  <a:moveTo>
                    <a:pt x="0" y="31"/>
                  </a:moveTo>
                  <a:lnTo>
                    <a:pt x="2" y="0"/>
                  </a:lnTo>
                  <a:lnTo>
                    <a:pt x="73" y="2"/>
                  </a:lnTo>
                  <a:lnTo>
                    <a:pt x="73" y="3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1" name="íşḻíḋé"/>
            <p:cNvSpPr/>
            <p:nvPr/>
          </p:nvSpPr>
          <p:spPr bwMode="auto">
            <a:xfrm>
              <a:off x="5246520" y="3165729"/>
              <a:ext cx="81244" cy="43069"/>
            </a:xfrm>
            <a:custGeom>
              <a:avLst/>
              <a:gdLst>
                <a:gd name="T0" fmla="*/ 10 w 83"/>
                <a:gd name="T1" fmla="*/ 8 h 44"/>
                <a:gd name="T2" fmla="*/ 41 w 83"/>
                <a:gd name="T3" fmla="*/ 10 h 44"/>
                <a:gd name="T4" fmla="*/ 73 w 83"/>
                <a:gd name="T5" fmla="*/ 10 h 44"/>
                <a:gd name="T6" fmla="*/ 73 w 83"/>
                <a:gd name="T7" fmla="*/ 35 h 44"/>
                <a:gd name="T8" fmla="*/ 41 w 83"/>
                <a:gd name="T9" fmla="*/ 33 h 44"/>
                <a:gd name="T10" fmla="*/ 10 w 83"/>
                <a:gd name="T11" fmla="*/ 31 h 44"/>
                <a:gd name="T12" fmla="*/ 10 w 83"/>
                <a:gd name="T13" fmla="*/ 8 h 44"/>
                <a:gd name="T14" fmla="*/ 2 w 83"/>
                <a:gd name="T15" fmla="*/ 0 h 44"/>
                <a:gd name="T16" fmla="*/ 0 w 83"/>
                <a:gd name="T17" fmla="*/ 40 h 44"/>
                <a:gd name="T18" fmla="*/ 41 w 83"/>
                <a:gd name="T19" fmla="*/ 42 h 44"/>
                <a:gd name="T20" fmla="*/ 81 w 83"/>
                <a:gd name="T21" fmla="*/ 44 h 44"/>
                <a:gd name="T22" fmla="*/ 83 w 83"/>
                <a:gd name="T23" fmla="*/ 4 h 44"/>
                <a:gd name="T24" fmla="*/ 41 w 83"/>
                <a:gd name="T25" fmla="*/ 2 h 44"/>
                <a:gd name="T26" fmla="*/ 2 w 83"/>
                <a:gd name="T27" fmla="*/ 0 h 44"/>
                <a:gd name="T28" fmla="*/ 2 w 83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44">
                  <a:moveTo>
                    <a:pt x="10" y="8"/>
                  </a:moveTo>
                  <a:lnTo>
                    <a:pt x="41" y="10"/>
                  </a:lnTo>
                  <a:lnTo>
                    <a:pt x="73" y="10"/>
                  </a:lnTo>
                  <a:lnTo>
                    <a:pt x="73" y="35"/>
                  </a:lnTo>
                  <a:lnTo>
                    <a:pt x="41" y="33"/>
                  </a:lnTo>
                  <a:lnTo>
                    <a:pt x="10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41" y="42"/>
                  </a:lnTo>
                  <a:lnTo>
                    <a:pt x="81" y="44"/>
                  </a:lnTo>
                  <a:lnTo>
                    <a:pt x="83" y="4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2" name="îş1ïḓè"/>
            <p:cNvSpPr/>
            <p:nvPr/>
          </p:nvSpPr>
          <p:spPr bwMode="auto">
            <a:xfrm>
              <a:off x="5246520" y="3165729"/>
              <a:ext cx="81244" cy="43069"/>
            </a:xfrm>
            <a:custGeom>
              <a:avLst/>
              <a:gdLst>
                <a:gd name="T0" fmla="*/ 10 w 83"/>
                <a:gd name="T1" fmla="*/ 8 h 44"/>
                <a:gd name="T2" fmla="*/ 41 w 83"/>
                <a:gd name="T3" fmla="*/ 10 h 44"/>
                <a:gd name="T4" fmla="*/ 73 w 83"/>
                <a:gd name="T5" fmla="*/ 10 h 44"/>
                <a:gd name="T6" fmla="*/ 73 w 83"/>
                <a:gd name="T7" fmla="*/ 35 h 44"/>
                <a:gd name="T8" fmla="*/ 41 w 83"/>
                <a:gd name="T9" fmla="*/ 33 h 44"/>
                <a:gd name="T10" fmla="*/ 10 w 83"/>
                <a:gd name="T11" fmla="*/ 31 h 44"/>
                <a:gd name="T12" fmla="*/ 10 w 83"/>
                <a:gd name="T13" fmla="*/ 8 h 44"/>
                <a:gd name="T14" fmla="*/ 2 w 83"/>
                <a:gd name="T15" fmla="*/ 0 h 44"/>
                <a:gd name="T16" fmla="*/ 0 w 83"/>
                <a:gd name="T17" fmla="*/ 40 h 44"/>
                <a:gd name="T18" fmla="*/ 41 w 83"/>
                <a:gd name="T19" fmla="*/ 42 h 44"/>
                <a:gd name="T20" fmla="*/ 81 w 83"/>
                <a:gd name="T21" fmla="*/ 44 h 44"/>
                <a:gd name="T22" fmla="*/ 83 w 83"/>
                <a:gd name="T23" fmla="*/ 4 h 44"/>
                <a:gd name="T24" fmla="*/ 41 w 83"/>
                <a:gd name="T25" fmla="*/ 2 h 44"/>
                <a:gd name="T26" fmla="*/ 2 w 83"/>
                <a:gd name="T27" fmla="*/ 0 h 44"/>
                <a:gd name="T28" fmla="*/ 2 w 83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44">
                  <a:moveTo>
                    <a:pt x="10" y="8"/>
                  </a:moveTo>
                  <a:lnTo>
                    <a:pt x="41" y="10"/>
                  </a:lnTo>
                  <a:lnTo>
                    <a:pt x="73" y="10"/>
                  </a:lnTo>
                  <a:lnTo>
                    <a:pt x="73" y="35"/>
                  </a:lnTo>
                  <a:lnTo>
                    <a:pt x="41" y="33"/>
                  </a:lnTo>
                  <a:lnTo>
                    <a:pt x="10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41" y="42"/>
                  </a:lnTo>
                  <a:lnTo>
                    <a:pt x="81" y="44"/>
                  </a:lnTo>
                  <a:lnTo>
                    <a:pt x="83" y="4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3" name="íŝ1ïḑé"/>
            <p:cNvSpPr/>
            <p:nvPr/>
          </p:nvSpPr>
          <p:spPr bwMode="auto">
            <a:xfrm>
              <a:off x="5293505" y="3133427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4" name="îṡľïďè"/>
            <p:cNvSpPr/>
            <p:nvPr/>
          </p:nvSpPr>
          <p:spPr bwMode="auto">
            <a:xfrm>
              <a:off x="5286654" y="3129511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4 w 42"/>
                <a:gd name="T3" fmla="*/ 8 h 41"/>
                <a:gd name="T4" fmla="*/ 34 w 42"/>
                <a:gd name="T5" fmla="*/ 31 h 41"/>
                <a:gd name="T6" fmla="*/ 11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2 w 42"/>
                <a:gd name="T15" fmla="*/ 41 h 41"/>
                <a:gd name="T16" fmla="*/ 42 w 42"/>
                <a:gd name="T17" fmla="*/ 0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4" y="8"/>
                  </a:lnTo>
                  <a:lnTo>
                    <a:pt x="34" y="31"/>
                  </a:lnTo>
                  <a:lnTo>
                    <a:pt x="11" y="31"/>
                  </a:lnTo>
                  <a:lnTo>
                    <a:pt x="11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2" y="41"/>
                  </a:lnTo>
                  <a:lnTo>
                    <a:pt x="4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5" name="íSḻïḓê"/>
            <p:cNvSpPr/>
            <p:nvPr/>
          </p:nvSpPr>
          <p:spPr bwMode="auto">
            <a:xfrm>
              <a:off x="5286654" y="3129511"/>
              <a:ext cx="41112" cy="40133"/>
            </a:xfrm>
            <a:custGeom>
              <a:avLst/>
              <a:gdLst>
                <a:gd name="T0" fmla="*/ 11 w 42"/>
                <a:gd name="T1" fmla="*/ 8 h 41"/>
                <a:gd name="T2" fmla="*/ 34 w 42"/>
                <a:gd name="T3" fmla="*/ 8 h 41"/>
                <a:gd name="T4" fmla="*/ 34 w 42"/>
                <a:gd name="T5" fmla="*/ 31 h 41"/>
                <a:gd name="T6" fmla="*/ 11 w 42"/>
                <a:gd name="T7" fmla="*/ 31 h 41"/>
                <a:gd name="T8" fmla="*/ 11 w 42"/>
                <a:gd name="T9" fmla="*/ 8 h 41"/>
                <a:gd name="T10" fmla="*/ 2 w 42"/>
                <a:gd name="T11" fmla="*/ 0 h 41"/>
                <a:gd name="T12" fmla="*/ 0 w 42"/>
                <a:gd name="T13" fmla="*/ 39 h 41"/>
                <a:gd name="T14" fmla="*/ 42 w 42"/>
                <a:gd name="T15" fmla="*/ 41 h 41"/>
                <a:gd name="T16" fmla="*/ 42 w 42"/>
                <a:gd name="T17" fmla="*/ 0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8"/>
                  </a:moveTo>
                  <a:lnTo>
                    <a:pt x="34" y="8"/>
                  </a:lnTo>
                  <a:lnTo>
                    <a:pt x="34" y="31"/>
                  </a:lnTo>
                  <a:lnTo>
                    <a:pt x="11" y="31"/>
                  </a:lnTo>
                  <a:lnTo>
                    <a:pt x="11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2" y="41"/>
                  </a:lnTo>
                  <a:lnTo>
                    <a:pt x="4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6" name="îšḷïḓé"/>
            <p:cNvSpPr/>
            <p:nvPr/>
          </p:nvSpPr>
          <p:spPr bwMode="auto">
            <a:xfrm>
              <a:off x="5311124" y="3446658"/>
              <a:ext cx="37196" cy="109631"/>
            </a:xfrm>
            <a:custGeom>
              <a:avLst/>
              <a:gdLst>
                <a:gd name="T0" fmla="*/ 0 w 38"/>
                <a:gd name="T1" fmla="*/ 110 h 112"/>
                <a:gd name="T2" fmla="*/ 7 w 38"/>
                <a:gd name="T3" fmla="*/ 0 h 112"/>
                <a:gd name="T4" fmla="*/ 38 w 38"/>
                <a:gd name="T5" fmla="*/ 0 h 112"/>
                <a:gd name="T6" fmla="*/ 34 w 38"/>
                <a:gd name="T7" fmla="*/ 112 h 112"/>
                <a:gd name="T8" fmla="*/ 0 w 38"/>
                <a:gd name="T9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2">
                  <a:moveTo>
                    <a:pt x="0" y="110"/>
                  </a:moveTo>
                  <a:lnTo>
                    <a:pt x="7" y="0"/>
                  </a:lnTo>
                  <a:lnTo>
                    <a:pt x="38" y="0"/>
                  </a:lnTo>
                  <a:lnTo>
                    <a:pt x="34" y="112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7" name="îṣlíďé"/>
            <p:cNvSpPr/>
            <p:nvPr/>
          </p:nvSpPr>
          <p:spPr bwMode="auto">
            <a:xfrm>
              <a:off x="5307209" y="3439805"/>
              <a:ext cx="45027" cy="120398"/>
            </a:xfrm>
            <a:custGeom>
              <a:avLst/>
              <a:gdLst>
                <a:gd name="T0" fmla="*/ 15 w 46"/>
                <a:gd name="T1" fmla="*/ 11 h 123"/>
                <a:gd name="T2" fmla="*/ 38 w 46"/>
                <a:gd name="T3" fmla="*/ 11 h 123"/>
                <a:gd name="T4" fmla="*/ 35 w 46"/>
                <a:gd name="T5" fmla="*/ 42 h 123"/>
                <a:gd name="T6" fmla="*/ 33 w 46"/>
                <a:gd name="T7" fmla="*/ 81 h 123"/>
                <a:gd name="T8" fmla="*/ 33 w 46"/>
                <a:gd name="T9" fmla="*/ 114 h 123"/>
                <a:gd name="T10" fmla="*/ 11 w 46"/>
                <a:gd name="T11" fmla="*/ 112 h 123"/>
                <a:gd name="T12" fmla="*/ 11 w 46"/>
                <a:gd name="T13" fmla="*/ 81 h 123"/>
                <a:gd name="T14" fmla="*/ 13 w 46"/>
                <a:gd name="T15" fmla="*/ 42 h 123"/>
                <a:gd name="T16" fmla="*/ 15 w 46"/>
                <a:gd name="T17" fmla="*/ 11 h 123"/>
                <a:gd name="T18" fmla="*/ 6 w 46"/>
                <a:gd name="T19" fmla="*/ 0 h 123"/>
                <a:gd name="T20" fmla="*/ 4 w 46"/>
                <a:gd name="T21" fmla="*/ 42 h 123"/>
                <a:gd name="T22" fmla="*/ 2 w 46"/>
                <a:gd name="T23" fmla="*/ 81 h 123"/>
                <a:gd name="T24" fmla="*/ 0 w 46"/>
                <a:gd name="T25" fmla="*/ 121 h 123"/>
                <a:gd name="T26" fmla="*/ 42 w 46"/>
                <a:gd name="T27" fmla="*/ 123 h 123"/>
                <a:gd name="T28" fmla="*/ 42 w 46"/>
                <a:gd name="T29" fmla="*/ 83 h 123"/>
                <a:gd name="T30" fmla="*/ 44 w 46"/>
                <a:gd name="T31" fmla="*/ 42 h 123"/>
                <a:gd name="T32" fmla="*/ 46 w 46"/>
                <a:gd name="T33" fmla="*/ 2 h 123"/>
                <a:gd name="T34" fmla="*/ 6 w 46"/>
                <a:gd name="T35" fmla="*/ 0 h 123"/>
                <a:gd name="T36" fmla="*/ 6 w 46"/>
                <a:gd name="T3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3">
                  <a:moveTo>
                    <a:pt x="15" y="11"/>
                  </a:moveTo>
                  <a:lnTo>
                    <a:pt x="38" y="11"/>
                  </a:lnTo>
                  <a:lnTo>
                    <a:pt x="35" y="42"/>
                  </a:lnTo>
                  <a:lnTo>
                    <a:pt x="33" y="81"/>
                  </a:lnTo>
                  <a:lnTo>
                    <a:pt x="33" y="114"/>
                  </a:lnTo>
                  <a:lnTo>
                    <a:pt x="11" y="112"/>
                  </a:lnTo>
                  <a:lnTo>
                    <a:pt x="11" y="81"/>
                  </a:lnTo>
                  <a:lnTo>
                    <a:pt x="13" y="42"/>
                  </a:lnTo>
                  <a:lnTo>
                    <a:pt x="15" y="11"/>
                  </a:lnTo>
                  <a:close/>
                  <a:moveTo>
                    <a:pt x="6" y="0"/>
                  </a:moveTo>
                  <a:lnTo>
                    <a:pt x="4" y="42"/>
                  </a:lnTo>
                  <a:lnTo>
                    <a:pt x="2" y="81"/>
                  </a:lnTo>
                  <a:lnTo>
                    <a:pt x="0" y="121"/>
                  </a:lnTo>
                  <a:lnTo>
                    <a:pt x="42" y="123"/>
                  </a:lnTo>
                  <a:lnTo>
                    <a:pt x="42" y="83"/>
                  </a:lnTo>
                  <a:lnTo>
                    <a:pt x="44" y="42"/>
                  </a:lnTo>
                  <a:lnTo>
                    <a:pt x="4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8" name="ïṧľïḓé"/>
            <p:cNvSpPr/>
            <p:nvPr/>
          </p:nvSpPr>
          <p:spPr bwMode="auto">
            <a:xfrm>
              <a:off x="5307209" y="3439805"/>
              <a:ext cx="45027" cy="120398"/>
            </a:xfrm>
            <a:custGeom>
              <a:avLst/>
              <a:gdLst>
                <a:gd name="T0" fmla="*/ 15 w 46"/>
                <a:gd name="T1" fmla="*/ 11 h 123"/>
                <a:gd name="T2" fmla="*/ 38 w 46"/>
                <a:gd name="T3" fmla="*/ 11 h 123"/>
                <a:gd name="T4" fmla="*/ 35 w 46"/>
                <a:gd name="T5" fmla="*/ 42 h 123"/>
                <a:gd name="T6" fmla="*/ 33 w 46"/>
                <a:gd name="T7" fmla="*/ 81 h 123"/>
                <a:gd name="T8" fmla="*/ 33 w 46"/>
                <a:gd name="T9" fmla="*/ 114 h 123"/>
                <a:gd name="T10" fmla="*/ 11 w 46"/>
                <a:gd name="T11" fmla="*/ 112 h 123"/>
                <a:gd name="T12" fmla="*/ 11 w 46"/>
                <a:gd name="T13" fmla="*/ 81 h 123"/>
                <a:gd name="T14" fmla="*/ 13 w 46"/>
                <a:gd name="T15" fmla="*/ 42 h 123"/>
                <a:gd name="T16" fmla="*/ 15 w 46"/>
                <a:gd name="T17" fmla="*/ 11 h 123"/>
                <a:gd name="T18" fmla="*/ 6 w 46"/>
                <a:gd name="T19" fmla="*/ 0 h 123"/>
                <a:gd name="T20" fmla="*/ 4 w 46"/>
                <a:gd name="T21" fmla="*/ 42 h 123"/>
                <a:gd name="T22" fmla="*/ 2 w 46"/>
                <a:gd name="T23" fmla="*/ 81 h 123"/>
                <a:gd name="T24" fmla="*/ 0 w 46"/>
                <a:gd name="T25" fmla="*/ 121 h 123"/>
                <a:gd name="T26" fmla="*/ 42 w 46"/>
                <a:gd name="T27" fmla="*/ 123 h 123"/>
                <a:gd name="T28" fmla="*/ 42 w 46"/>
                <a:gd name="T29" fmla="*/ 83 h 123"/>
                <a:gd name="T30" fmla="*/ 44 w 46"/>
                <a:gd name="T31" fmla="*/ 42 h 123"/>
                <a:gd name="T32" fmla="*/ 46 w 46"/>
                <a:gd name="T33" fmla="*/ 2 h 123"/>
                <a:gd name="T34" fmla="*/ 6 w 46"/>
                <a:gd name="T35" fmla="*/ 0 h 123"/>
                <a:gd name="T36" fmla="*/ 6 w 46"/>
                <a:gd name="T3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3">
                  <a:moveTo>
                    <a:pt x="15" y="11"/>
                  </a:moveTo>
                  <a:lnTo>
                    <a:pt x="38" y="11"/>
                  </a:lnTo>
                  <a:lnTo>
                    <a:pt x="35" y="42"/>
                  </a:lnTo>
                  <a:lnTo>
                    <a:pt x="33" y="81"/>
                  </a:lnTo>
                  <a:lnTo>
                    <a:pt x="33" y="114"/>
                  </a:lnTo>
                  <a:lnTo>
                    <a:pt x="11" y="112"/>
                  </a:lnTo>
                  <a:lnTo>
                    <a:pt x="11" y="81"/>
                  </a:lnTo>
                  <a:lnTo>
                    <a:pt x="13" y="42"/>
                  </a:lnTo>
                  <a:lnTo>
                    <a:pt x="15" y="11"/>
                  </a:lnTo>
                  <a:moveTo>
                    <a:pt x="6" y="0"/>
                  </a:moveTo>
                  <a:lnTo>
                    <a:pt x="4" y="42"/>
                  </a:lnTo>
                  <a:lnTo>
                    <a:pt x="2" y="81"/>
                  </a:lnTo>
                  <a:lnTo>
                    <a:pt x="0" y="121"/>
                  </a:lnTo>
                  <a:lnTo>
                    <a:pt x="42" y="123"/>
                  </a:lnTo>
                  <a:lnTo>
                    <a:pt x="42" y="83"/>
                  </a:lnTo>
                  <a:lnTo>
                    <a:pt x="44" y="42"/>
                  </a:lnTo>
                  <a:lnTo>
                    <a:pt x="46" y="2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9" name="iŝlîḋe"/>
            <p:cNvSpPr/>
            <p:nvPr/>
          </p:nvSpPr>
          <p:spPr bwMode="auto">
            <a:xfrm>
              <a:off x="5317977" y="3405546"/>
              <a:ext cx="32302" cy="32302"/>
            </a:xfrm>
            <a:custGeom>
              <a:avLst/>
              <a:gdLst>
                <a:gd name="T0" fmla="*/ 0 w 33"/>
                <a:gd name="T1" fmla="*/ 33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0" name="íṥ1îďe"/>
            <p:cNvSpPr/>
            <p:nvPr/>
          </p:nvSpPr>
          <p:spPr bwMode="auto">
            <a:xfrm>
              <a:off x="5313082" y="3401631"/>
              <a:ext cx="41112" cy="40133"/>
            </a:xfrm>
            <a:custGeom>
              <a:avLst/>
              <a:gdLst>
                <a:gd name="T0" fmla="*/ 11 w 42"/>
                <a:gd name="T1" fmla="*/ 10 h 41"/>
                <a:gd name="T2" fmla="*/ 34 w 42"/>
                <a:gd name="T3" fmla="*/ 10 h 41"/>
                <a:gd name="T4" fmla="*/ 32 w 42"/>
                <a:gd name="T5" fmla="*/ 33 h 41"/>
                <a:gd name="T6" fmla="*/ 9 w 42"/>
                <a:gd name="T7" fmla="*/ 33 h 41"/>
                <a:gd name="T8" fmla="*/ 11 w 42"/>
                <a:gd name="T9" fmla="*/ 10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10"/>
                  </a:moveTo>
                  <a:lnTo>
                    <a:pt x="34" y="10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0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1" name="ïṣliḋê"/>
            <p:cNvSpPr/>
            <p:nvPr/>
          </p:nvSpPr>
          <p:spPr bwMode="auto">
            <a:xfrm>
              <a:off x="5313082" y="3401631"/>
              <a:ext cx="41112" cy="40133"/>
            </a:xfrm>
            <a:custGeom>
              <a:avLst/>
              <a:gdLst>
                <a:gd name="T0" fmla="*/ 11 w 42"/>
                <a:gd name="T1" fmla="*/ 10 h 41"/>
                <a:gd name="T2" fmla="*/ 34 w 42"/>
                <a:gd name="T3" fmla="*/ 10 h 41"/>
                <a:gd name="T4" fmla="*/ 32 w 42"/>
                <a:gd name="T5" fmla="*/ 33 h 41"/>
                <a:gd name="T6" fmla="*/ 9 w 42"/>
                <a:gd name="T7" fmla="*/ 33 h 41"/>
                <a:gd name="T8" fmla="*/ 11 w 42"/>
                <a:gd name="T9" fmla="*/ 10 h 41"/>
                <a:gd name="T10" fmla="*/ 2 w 42"/>
                <a:gd name="T11" fmla="*/ 0 h 41"/>
                <a:gd name="T12" fmla="*/ 0 w 42"/>
                <a:gd name="T13" fmla="*/ 39 h 41"/>
                <a:gd name="T14" fmla="*/ 40 w 42"/>
                <a:gd name="T15" fmla="*/ 41 h 41"/>
                <a:gd name="T16" fmla="*/ 42 w 42"/>
                <a:gd name="T17" fmla="*/ 2 h 41"/>
                <a:gd name="T18" fmla="*/ 2 w 42"/>
                <a:gd name="T19" fmla="*/ 0 h 41"/>
                <a:gd name="T20" fmla="*/ 2 w 42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1">
                  <a:moveTo>
                    <a:pt x="11" y="10"/>
                  </a:moveTo>
                  <a:lnTo>
                    <a:pt x="34" y="10"/>
                  </a:lnTo>
                  <a:lnTo>
                    <a:pt x="32" y="33"/>
                  </a:lnTo>
                  <a:lnTo>
                    <a:pt x="9" y="33"/>
                  </a:lnTo>
                  <a:lnTo>
                    <a:pt x="11" y="10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40" y="41"/>
                  </a:lnTo>
                  <a:lnTo>
                    <a:pt x="4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2" name="îṩḻîḋê"/>
            <p:cNvSpPr/>
            <p:nvPr/>
          </p:nvSpPr>
          <p:spPr bwMode="auto">
            <a:xfrm>
              <a:off x="5319934" y="3367371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3" name="íśľîďe"/>
            <p:cNvSpPr/>
            <p:nvPr/>
          </p:nvSpPr>
          <p:spPr bwMode="auto">
            <a:xfrm>
              <a:off x="5315039" y="3362477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4 w 42"/>
                <a:gd name="T3" fmla="*/ 11 h 42"/>
                <a:gd name="T4" fmla="*/ 32 w 42"/>
                <a:gd name="T5" fmla="*/ 34 h 42"/>
                <a:gd name="T6" fmla="*/ 9 w 42"/>
                <a:gd name="T7" fmla="*/ 34 h 42"/>
                <a:gd name="T8" fmla="*/ 11 w 42"/>
                <a:gd name="T9" fmla="*/ 9 h 42"/>
                <a:gd name="T10" fmla="*/ 3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3 w 42"/>
                <a:gd name="T19" fmla="*/ 0 h 42"/>
                <a:gd name="T20" fmla="*/ 3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4" y="11"/>
                  </a:lnTo>
                  <a:lnTo>
                    <a:pt x="32" y="34"/>
                  </a:lnTo>
                  <a:lnTo>
                    <a:pt x="9" y="34"/>
                  </a:lnTo>
                  <a:lnTo>
                    <a:pt x="11" y="9"/>
                  </a:lnTo>
                  <a:close/>
                  <a:moveTo>
                    <a:pt x="3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4" name="ïṥlíďe"/>
            <p:cNvSpPr/>
            <p:nvPr/>
          </p:nvSpPr>
          <p:spPr bwMode="auto">
            <a:xfrm>
              <a:off x="5315039" y="3362477"/>
              <a:ext cx="41112" cy="41112"/>
            </a:xfrm>
            <a:custGeom>
              <a:avLst/>
              <a:gdLst>
                <a:gd name="T0" fmla="*/ 11 w 42"/>
                <a:gd name="T1" fmla="*/ 9 h 42"/>
                <a:gd name="T2" fmla="*/ 34 w 42"/>
                <a:gd name="T3" fmla="*/ 11 h 42"/>
                <a:gd name="T4" fmla="*/ 32 w 42"/>
                <a:gd name="T5" fmla="*/ 34 h 42"/>
                <a:gd name="T6" fmla="*/ 9 w 42"/>
                <a:gd name="T7" fmla="*/ 34 h 42"/>
                <a:gd name="T8" fmla="*/ 11 w 42"/>
                <a:gd name="T9" fmla="*/ 9 h 42"/>
                <a:gd name="T10" fmla="*/ 3 w 42"/>
                <a:gd name="T11" fmla="*/ 0 h 42"/>
                <a:gd name="T12" fmla="*/ 0 w 42"/>
                <a:gd name="T13" fmla="*/ 40 h 42"/>
                <a:gd name="T14" fmla="*/ 40 w 42"/>
                <a:gd name="T15" fmla="*/ 42 h 42"/>
                <a:gd name="T16" fmla="*/ 42 w 42"/>
                <a:gd name="T17" fmla="*/ 3 h 42"/>
                <a:gd name="T18" fmla="*/ 3 w 42"/>
                <a:gd name="T19" fmla="*/ 0 h 42"/>
                <a:gd name="T20" fmla="*/ 3 w 42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42">
                  <a:moveTo>
                    <a:pt x="11" y="9"/>
                  </a:moveTo>
                  <a:lnTo>
                    <a:pt x="34" y="11"/>
                  </a:lnTo>
                  <a:lnTo>
                    <a:pt x="32" y="34"/>
                  </a:lnTo>
                  <a:lnTo>
                    <a:pt x="9" y="34"/>
                  </a:lnTo>
                  <a:lnTo>
                    <a:pt x="11" y="9"/>
                  </a:lnTo>
                  <a:moveTo>
                    <a:pt x="3" y="0"/>
                  </a:moveTo>
                  <a:lnTo>
                    <a:pt x="0" y="40"/>
                  </a:lnTo>
                  <a:lnTo>
                    <a:pt x="40" y="42"/>
                  </a:lnTo>
                  <a:lnTo>
                    <a:pt x="42" y="3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5" name="îşļîḑe"/>
            <p:cNvSpPr/>
            <p:nvPr/>
          </p:nvSpPr>
          <p:spPr bwMode="auto">
            <a:xfrm>
              <a:off x="5321892" y="3328217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6" name="íSḷiḑè"/>
            <p:cNvSpPr/>
            <p:nvPr/>
          </p:nvSpPr>
          <p:spPr bwMode="auto">
            <a:xfrm>
              <a:off x="5317977" y="3324302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0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39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7" name="íṣļîḋè"/>
            <p:cNvSpPr/>
            <p:nvPr/>
          </p:nvSpPr>
          <p:spPr bwMode="auto">
            <a:xfrm>
              <a:off x="5317977" y="3324302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0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39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8" name="îṥľíḋe"/>
            <p:cNvSpPr/>
            <p:nvPr/>
          </p:nvSpPr>
          <p:spPr bwMode="auto">
            <a:xfrm>
              <a:off x="5323850" y="3290042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9" name="îṣļïḓè"/>
            <p:cNvSpPr/>
            <p:nvPr/>
          </p:nvSpPr>
          <p:spPr bwMode="auto">
            <a:xfrm>
              <a:off x="5319934" y="3286127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0" name="ïṡḷiḑe"/>
            <p:cNvSpPr/>
            <p:nvPr/>
          </p:nvSpPr>
          <p:spPr bwMode="auto">
            <a:xfrm>
              <a:off x="5319934" y="3286127"/>
              <a:ext cx="40133" cy="40133"/>
            </a:xfrm>
            <a:custGeom>
              <a:avLst/>
              <a:gdLst>
                <a:gd name="T0" fmla="*/ 10 w 41"/>
                <a:gd name="T1" fmla="*/ 8 h 41"/>
                <a:gd name="T2" fmla="*/ 33 w 41"/>
                <a:gd name="T3" fmla="*/ 10 h 41"/>
                <a:gd name="T4" fmla="*/ 31 w 41"/>
                <a:gd name="T5" fmla="*/ 33 h 41"/>
                <a:gd name="T6" fmla="*/ 8 w 41"/>
                <a:gd name="T7" fmla="*/ 31 h 41"/>
                <a:gd name="T8" fmla="*/ 10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10" y="8"/>
                  </a:moveTo>
                  <a:lnTo>
                    <a:pt x="33" y="10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1" name="íSḷîde"/>
            <p:cNvSpPr/>
            <p:nvPr/>
          </p:nvSpPr>
          <p:spPr bwMode="auto">
            <a:xfrm>
              <a:off x="5325807" y="3250888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2" name="iśļiḋè"/>
            <p:cNvSpPr/>
            <p:nvPr/>
          </p:nvSpPr>
          <p:spPr bwMode="auto">
            <a:xfrm>
              <a:off x="5321892" y="3246973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1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1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3" name="íślïḓè"/>
            <p:cNvSpPr/>
            <p:nvPr/>
          </p:nvSpPr>
          <p:spPr bwMode="auto">
            <a:xfrm>
              <a:off x="5321892" y="3246973"/>
              <a:ext cx="40133" cy="41112"/>
            </a:xfrm>
            <a:custGeom>
              <a:avLst/>
              <a:gdLst>
                <a:gd name="T0" fmla="*/ 10 w 41"/>
                <a:gd name="T1" fmla="*/ 8 h 42"/>
                <a:gd name="T2" fmla="*/ 33 w 41"/>
                <a:gd name="T3" fmla="*/ 11 h 42"/>
                <a:gd name="T4" fmla="*/ 31 w 41"/>
                <a:gd name="T5" fmla="*/ 33 h 42"/>
                <a:gd name="T6" fmla="*/ 8 w 41"/>
                <a:gd name="T7" fmla="*/ 31 h 42"/>
                <a:gd name="T8" fmla="*/ 10 w 41"/>
                <a:gd name="T9" fmla="*/ 8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10" y="8"/>
                  </a:moveTo>
                  <a:lnTo>
                    <a:pt x="33" y="11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10" y="8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4" name="îśḷîďê"/>
            <p:cNvSpPr/>
            <p:nvPr/>
          </p:nvSpPr>
          <p:spPr bwMode="auto">
            <a:xfrm>
              <a:off x="5327765" y="3212713"/>
              <a:ext cx="32302" cy="32302"/>
            </a:xfrm>
            <a:custGeom>
              <a:avLst/>
              <a:gdLst>
                <a:gd name="T0" fmla="*/ 0 w 33"/>
                <a:gd name="T1" fmla="*/ 31 h 33"/>
                <a:gd name="T2" fmla="*/ 2 w 33"/>
                <a:gd name="T3" fmla="*/ 0 h 33"/>
                <a:gd name="T4" fmla="*/ 33 w 33"/>
                <a:gd name="T5" fmla="*/ 2 h 33"/>
                <a:gd name="T6" fmla="*/ 31 w 33"/>
                <a:gd name="T7" fmla="*/ 33 h 33"/>
                <a:gd name="T8" fmla="*/ 0 w 33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0" y="31"/>
                  </a:moveTo>
                  <a:lnTo>
                    <a:pt x="2" y="0"/>
                  </a:lnTo>
                  <a:lnTo>
                    <a:pt x="33" y="2"/>
                  </a:lnTo>
                  <a:lnTo>
                    <a:pt x="3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5" name="îṥlíḋe"/>
            <p:cNvSpPr/>
            <p:nvPr/>
          </p:nvSpPr>
          <p:spPr bwMode="auto">
            <a:xfrm>
              <a:off x="5323850" y="3208798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3 w 41"/>
                <a:gd name="T3" fmla="*/ 8 h 41"/>
                <a:gd name="T4" fmla="*/ 31 w 41"/>
                <a:gd name="T5" fmla="*/ 33 h 41"/>
                <a:gd name="T6" fmla="*/ 8 w 41"/>
                <a:gd name="T7" fmla="*/ 31 h 41"/>
                <a:gd name="T8" fmla="*/ 8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8" y="8"/>
                  </a:lnTo>
                  <a:close/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6" name="îś1íḍe"/>
            <p:cNvSpPr/>
            <p:nvPr/>
          </p:nvSpPr>
          <p:spPr bwMode="auto">
            <a:xfrm>
              <a:off x="5323850" y="3208798"/>
              <a:ext cx="40133" cy="40133"/>
            </a:xfrm>
            <a:custGeom>
              <a:avLst/>
              <a:gdLst>
                <a:gd name="T0" fmla="*/ 8 w 41"/>
                <a:gd name="T1" fmla="*/ 8 h 41"/>
                <a:gd name="T2" fmla="*/ 33 w 41"/>
                <a:gd name="T3" fmla="*/ 8 h 41"/>
                <a:gd name="T4" fmla="*/ 31 w 41"/>
                <a:gd name="T5" fmla="*/ 33 h 41"/>
                <a:gd name="T6" fmla="*/ 8 w 41"/>
                <a:gd name="T7" fmla="*/ 31 h 41"/>
                <a:gd name="T8" fmla="*/ 8 w 41"/>
                <a:gd name="T9" fmla="*/ 8 h 41"/>
                <a:gd name="T10" fmla="*/ 2 w 41"/>
                <a:gd name="T11" fmla="*/ 0 h 41"/>
                <a:gd name="T12" fmla="*/ 0 w 41"/>
                <a:gd name="T13" fmla="*/ 39 h 41"/>
                <a:gd name="T14" fmla="*/ 39 w 41"/>
                <a:gd name="T15" fmla="*/ 41 h 41"/>
                <a:gd name="T16" fmla="*/ 41 w 41"/>
                <a:gd name="T17" fmla="*/ 2 h 41"/>
                <a:gd name="T18" fmla="*/ 2 w 41"/>
                <a:gd name="T19" fmla="*/ 0 h 41"/>
                <a:gd name="T20" fmla="*/ 2 w 41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8" y="8"/>
                  </a:moveTo>
                  <a:lnTo>
                    <a:pt x="33" y="8"/>
                  </a:lnTo>
                  <a:lnTo>
                    <a:pt x="31" y="33"/>
                  </a:lnTo>
                  <a:lnTo>
                    <a:pt x="8" y="31"/>
                  </a:lnTo>
                  <a:lnTo>
                    <a:pt x="8" y="8"/>
                  </a:lnTo>
                  <a:moveTo>
                    <a:pt x="2" y="0"/>
                  </a:moveTo>
                  <a:lnTo>
                    <a:pt x="0" y="39"/>
                  </a:lnTo>
                  <a:lnTo>
                    <a:pt x="39" y="41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7" name="îšľídê"/>
            <p:cNvSpPr/>
            <p:nvPr/>
          </p:nvSpPr>
          <p:spPr bwMode="auto">
            <a:xfrm>
              <a:off x="5329723" y="3173559"/>
              <a:ext cx="32302" cy="33281"/>
            </a:xfrm>
            <a:custGeom>
              <a:avLst/>
              <a:gdLst>
                <a:gd name="T0" fmla="*/ 0 w 33"/>
                <a:gd name="T1" fmla="*/ 32 h 34"/>
                <a:gd name="T2" fmla="*/ 0 w 33"/>
                <a:gd name="T3" fmla="*/ 0 h 34"/>
                <a:gd name="T4" fmla="*/ 33 w 33"/>
                <a:gd name="T5" fmla="*/ 0 h 34"/>
                <a:gd name="T6" fmla="*/ 31 w 33"/>
                <a:gd name="T7" fmla="*/ 34 h 34"/>
                <a:gd name="T8" fmla="*/ 0 w 33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4">
                  <a:moveTo>
                    <a:pt x="0" y="32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31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8" name="íṥľiḍè"/>
            <p:cNvSpPr/>
            <p:nvPr/>
          </p:nvSpPr>
          <p:spPr bwMode="auto">
            <a:xfrm>
              <a:off x="5325807" y="3169644"/>
              <a:ext cx="40133" cy="41112"/>
            </a:xfrm>
            <a:custGeom>
              <a:avLst/>
              <a:gdLst>
                <a:gd name="T0" fmla="*/ 8 w 41"/>
                <a:gd name="T1" fmla="*/ 9 h 42"/>
                <a:gd name="T2" fmla="*/ 31 w 41"/>
                <a:gd name="T3" fmla="*/ 9 h 42"/>
                <a:gd name="T4" fmla="*/ 31 w 41"/>
                <a:gd name="T5" fmla="*/ 31 h 42"/>
                <a:gd name="T6" fmla="*/ 8 w 41"/>
                <a:gd name="T7" fmla="*/ 31 h 42"/>
                <a:gd name="T8" fmla="*/ 8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8" y="9"/>
                  </a:moveTo>
                  <a:lnTo>
                    <a:pt x="31" y="9"/>
                  </a:ln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close/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9" name="işļíḑè"/>
            <p:cNvSpPr/>
            <p:nvPr/>
          </p:nvSpPr>
          <p:spPr bwMode="auto">
            <a:xfrm>
              <a:off x="5325807" y="3169644"/>
              <a:ext cx="40133" cy="41112"/>
            </a:xfrm>
            <a:custGeom>
              <a:avLst/>
              <a:gdLst>
                <a:gd name="T0" fmla="*/ 8 w 41"/>
                <a:gd name="T1" fmla="*/ 9 h 42"/>
                <a:gd name="T2" fmla="*/ 31 w 41"/>
                <a:gd name="T3" fmla="*/ 9 h 42"/>
                <a:gd name="T4" fmla="*/ 31 w 41"/>
                <a:gd name="T5" fmla="*/ 31 h 42"/>
                <a:gd name="T6" fmla="*/ 8 w 41"/>
                <a:gd name="T7" fmla="*/ 31 h 42"/>
                <a:gd name="T8" fmla="*/ 8 w 41"/>
                <a:gd name="T9" fmla="*/ 9 h 42"/>
                <a:gd name="T10" fmla="*/ 2 w 41"/>
                <a:gd name="T11" fmla="*/ 0 h 42"/>
                <a:gd name="T12" fmla="*/ 0 w 41"/>
                <a:gd name="T13" fmla="*/ 40 h 42"/>
                <a:gd name="T14" fmla="*/ 39 w 41"/>
                <a:gd name="T15" fmla="*/ 42 h 42"/>
                <a:gd name="T16" fmla="*/ 41 w 41"/>
                <a:gd name="T17" fmla="*/ 2 h 42"/>
                <a:gd name="T18" fmla="*/ 2 w 41"/>
                <a:gd name="T19" fmla="*/ 0 h 42"/>
                <a:gd name="T20" fmla="*/ 2 w 4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2">
                  <a:moveTo>
                    <a:pt x="8" y="9"/>
                  </a:moveTo>
                  <a:lnTo>
                    <a:pt x="31" y="9"/>
                  </a:lnTo>
                  <a:lnTo>
                    <a:pt x="31" y="31"/>
                  </a:lnTo>
                  <a:lnTo>
                    <a:pt x="8" y="31"/>
                  </a:lnTo>
                  <a:lnTo>
                    <a:pt x="8" y="9"/>
                  </a:lnTo>
                  <a:moveTo>
                    <a:pt x="2" y="0"/>
                  </a:moveTo>
                  <a:lnTo>
                    <a:pt x="0" y="40"/>
                  </a:lnTo>
                  <a:lnTo>
                    <a:pt x="39" y="42"/>
                  </a:lnTo>
                  <a:lnTo>
                    <a:pt x="41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0" name="îṧ1ïdè"/>
            <p:cNvSpPr/>
            <p:nvPr/>
          </p:nvSpPr>
          <p:spPr bwMode="auto">
            <a:xfrm>
              <a:off x="5331681" y="3135384"/>
              <a:ext cx="30344" cy="30344"/>
            </a:xfrm>
            <a:prstGeom prst="rect">
              <a:avLst/>
            </a:prstGeom>
            <a:solidFill>
              <a:srgbClr val="E7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1" name="ïš1íḑê"/>
            <p:cNvSpPr/>
            <p:nvPr/>
          </p:nvSpPr>
          <p:spPr bwMode="auto">
            <a:xfrm>
              <a:off x="5327765" y="3129511"/>
              <a:ext cx="40133" cy="42091"/>
            </a:xfrm>
            <a:custGeom>
              <a:avLst/>
              <a:gdLst>
                <a:gd name="T0" fmla="*/ 8 w 41"/>
                <a:gd name="T1" fmla="*/ 10 h 43"/>
                <a:gd name="T2" fmla="*/ 31 w 41"/>
                <a:gd name="T3" fmla="*/ 10 h 43"/>
                <a:gd name="T4" fmla="*/ 31 w 41"/>
                <a:gd name="T5" fmla="*/ 33 h 43"/>
                <a:gd name="T6" fmla="*/ 8 w 41"/>
                <a:gd name="T7" fmla="*/ 33 h 43"/>
                <a:gd name="T8" fmla="*/ 8 w 41"/>
                <a:gd name="T9" fmla="*/ 10 h 43"/>
                <a:gd name="T10" fmla="*/ 0 w 41"/>
                <a:gd name="T11" fmla="*/ 0 h 43"/>
                <a:gd name="T12" fmla="*/ 0 w 41"/>
                <a:gd name="T13" fmla="*/ 41 h 43"/>
                <a:gd name="T14" fmla="*/ 39 w 41"/>
                <a:gd name="T15" fmla="*/ 43 h 43"/>
                <a:gd name="T16" fmla="*/ 41 w 41"/>
                <a:gd name="T17" fmla="*/ 2 h 43"/>
                <a:gd name="T18" fmla="*/ 0 w 41"/>
                <a:gd name="T19" fmla="*/ 0 h 43"/>
                <a:gd name="T20" fmla="*/ 0 w 41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3">
                  <a:moveTo>
                    <a:pt x="8" y="10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8" y="10"/>
                  </a:lnTo>
                  <a:close/>
                  <a:moveTo>
                    <a:pt x="0" y="0"/>
                  </a:moveTo>
                  <a:lnTo>
                    <a:pt x="0" y="41"/>
                  </a:lnTo>
                  <a:lnTo>
                    <a:pt x="39" y="43"/>
                  </a:lnTo>
                  <a:lnTo>
                    <a:pt x="4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2" name="íSḻiḍê"/>
            <p:cNvSpPr/>
            <p:nvPr/>
          </p:nvSpPr>
          <p:spPr bwMode="auto">
            <a:xfrm>
              <a:off x="5327765" y="3129511"/>
              <a:ext cx="40133" cy="42091"/>
            </a:xfrm>
            <a:custGeom>
              <a:avLst/>
              <a:gdLst>
                <a:gd name="T0" fmla="*/ 8 w 41"/>
                <a:gd name="T1" fmla="*/ 10 h 43"/>
                <a:gd name="T2" fmla="*/ 31 w 41"/>
                <a:gd name="T3" fmla="*/ 10 h 43"/>
                <a:gd name="T4" fmla="*/ 31 w 41"/>
                <a:gd name="T5" fmla="*/ 33 h 43"/>
                <a:gd name="T6" fmla="*/ 8 w 41"/>
                <a:gd name="T7" fmla="*/ 33 h 43"/>
                <a:gd name="T8" fmla="*/ 8 w 41"/>
                <a:gd name="T9" fmla="*/ 10 h 43"/>
                <a:gd name="T10" fmla="*/ 0 w 41"/>
                <a:gd name="T11" fmla="*/ 0 h 43"/>
                <a:gd name="T12" fmla="*/ 0 w 41"/>
                <a:gd name="T13" fmla="*/ 41 h 43"/>
                <a:gd name="T14" fmla="*/ 39 w 41"/>
                <a:gd name="T15" fmla="*/ 43 h 43"/>
                <a:gd name="T16" fmla="*/ 41 w 41"/>
                <a:gd name="T17" fmla="*/ 2 h 43"/>
                <a:gd name="T18" fmla="*/ 0 w 41"/>
                <a:gd name="T19" fmla="*/ 0 h 43"/>
                <a:gd name="T20" fmla="*/ 0 w 41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3">
                  <a:moveTo>
                    <a:pt x="8" y="10"/>
                  </a:moveTo>
                  <a:lnTo>
                    <a:pt x="31" y="10"/>
                  </a:lnTo>
                  <a:lnTo>
                    <a:pt x="31" y="33"/>
                  </a:lnTo>
                  <a:lnTo>
                    <a:pt x="8" y="33"/>
                  </a:lnTo>
                  <a:lnTo>
                    <a:pt x="8" y="10"/>
                  </a:lnTo>
                  <a:moveTo>
                    <a:pt x="0" y="0"/>
                  </a:moveTo>
                  <a:lnTo>
                    <a:pt x="0" y="41"/>
                  </a:lnTo>
                  <a:lnTo>
                    <a:pt x="39" y="43"/>
                  </a:lnTo>
                  <a:lnTo>
                    <a:pt x="41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3" name="ïślîdè"/>
            <p:cNvSpPr/>
            <p:nvPr/>
          </p:nvSpPr>
          <p:spPr bwMode="auto">
            <a:xfrm>
              <a:off x="7445006" y="3858752"/>
              <a:ext cx="258415" cy="383708"/>
            </a:xfrm>
            <a:custGeom>
              <a:avLst/>
              <a:gdLst>
                <a:gd name="T0" fmla="*/ 59 w 127"/>
                <a:gd name="T1" fmla="*/ 189 h 189"/>
                <a:gd name="T2" fmla="*/ 0 w 127"/>
                <a:gd name="T3" fmla="*/ 96 h 189"/>
                <a:gd name="T4" fmla="*/ 62 w 127"/>
                <a:gd name="T5" fmla="*/ 0 h 189"/>
                <a:gd name="T6" fmla="*/ 127 w 127"/>
                <a:gd name="T7" fmla="*/ 96 h 189"/>
                <a:gd name="T8" fmla="*/ 59 w 127"/>
                <a:gd name="T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89">
                  <a:moveTo>
                    <a:pt x="59" y="189"/>
                  </a:moveTo>
                  <a:cubicBezTo>
                    <a:pt x="24" y="189"/>
                    <a:pt x="0" y="146"/>
                    <a:pt x="0" y="96"/>
                  </a:cubicBezTo>
                  <a:cubicBezTo>
                    <a:pt x="0" y="47"/>
                    <a:pt x="27" y="0"/>
                    <a:pt x="62" y="0"/>
                  </a:cubicBezTo>
                  <a:cubicBezTo>
                    <a:pt x="97" y="0"/>
                    <a:pt x="127" y="47"/>
                    <a:pt x="127" y="96"/>
                  </a:cubicBezTo>
                  <a:cubicBezTo>
                    <a:pt x="127" y="146"/>
                    <a:pt x="94" y="189"/>
                    <a:pt x="59" y="189"/>
                  </a:cubicBezTo>
                  <a:close/>
                </a:path>
              </a:pathLst>
            </a:cu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4" name="îṩ1ïḋe"/>
            <p:cNvSpPr/>
            <p:nvPr/>
          </p:nvSpPr>
          <p:spPr bwMode="auto">
            <a:xfrm>
              <a:off x="7196379" y="3681581"/>
              <a:ext cx="456142" cy="230030"/>
            </a:xfrm>
            <a:custGeom>
              <a:avLst/>
              <a:gdLst>
                <a:gd name="T0" fmla="*/ 224 w 224"/>
                <a:gd name="T1" fmla="*/ 65 h 113"/>
                <a:gd name="T2" fmla="*/ 138 w 224"/>
                <a:gd name="T3" fmla="*/ 19 h 113"/>
                <a:gd name="T4" fmla="*/ 0 w 224"/>
                <a:gd name="T5" fmla="*/ 23 h 113"/>
                <a:gd name="T6" fmla="*/ 6 w 224"/>
                <a:gd name="T7" fmla="*/ 62 h 113"/>
                <a:gd name="T8" fmla="*/ 112 w 224"/>
                <a:gd name="T9" fmla="*/ 66 h 113"/>
                <a:gd name="T10" fmla="*/ 176 w 224"/>
                <a:gd name="T11" fmla="*/ 113 h 113"/>
                <a:gd name="T12" fmla="*/ 224 w 224"/>
                <a:gd name="T13" fmla="*/ 6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113">
                  <a:moveTo>
                    <a:pt x="224" y="65"/>
                  </a:moveTo>
                  <a:cubicBezTo>
                    <a:pt x="224" y="65"/>
                    <a:pt x="209" y="41"/>
                    <a:pt x="138" y="19"/>
                  </a:cubicBezTo>
                  <a:cubicBezTo>
                    <a:pt x="77" y="0"/>
                    <a:pt x="0" y="23"/>
                    <a:pt x="0" y="23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89" y="56"/>
                    <a:pt x="112" y="66"/>
                  </a:cubicBezTo>
                  <a:cubicBezTo>
                    <a:pt x="157" y="85"/>
                    <a:pt x="176" y="113"/>
                    <a:pt x="176" y="113"/>
                  </a:cubicBezTo>
                  <a:lnTo>
                    <a:pt x="224" y="65"/>
                  </a:ln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5" name="îśļîďé"/>
            <p:cNvSpPr/>
            <p:nvPr/>
          </p:nvSpPr>
          <p:spPr bwMode="auto">
            <a:xfrm>
              <a:off x="7182675" y="4147512"/>
              <a:ext cx="485507" cy="239818"/>
            </a:xfrm>
            <a:custGeom>
              <a:avLst/>
              <a:gdLst>
                <a:gd name="T0" fmla="*/ 239 w 239"/>
                <a:gd name="T1" fmla="*/ 63 h 118"/>
                <a:gd name="T2" fmla="*/ 125 w 239"/>
                <a:gd name="T3" fmla="*/ 118 h 118"/>
                <a:gd name="T4" fmla="*/ 0 w 239"/>
                <a:gd name="T5" fmla="*/ 35 h 118"/>
                <a:gd name="T6" fmla="*/ 17 w 239"/>
                <a:gd name="T7" fmla="*/ 0 h 118"/>
                <a:gd name="T8" fmla="*/ 114 w 239"/>
                <a:gd name="T9" fmla="*/ 65 h 118"/>
                <a:gd name="T10" fmla="*/ 186 w 239"/>
                <a:gd name="T11" fmla="*/ 30 h 118"/>
                <a:gd name="T12" fmla="*/ 239 w 239"/>
                <a:gd name="T13" fmla="*/ 6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118">
                  <a:moveTo>
                    <a:pt x="239" y="63"/>
                  </a:moveTo>
                  <a:cubicBezTo>
                    <a:pt x="239" y="63"/>
                    <a:pt x="200" y="118"/>
                    <a:pt x="125" y="118"/>
                  </a:cubicBezTo>
                  <a:cubicBezTo>
                    <a:pt x="62" y="118"/>
                    <a:pt x="0" y="35"/>
                    <a:pt x="0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90" y="68"/>
                    <a:pt x="114" y="65"/>
                  </a:cubicBezTo>
                  <a:cubicBezTo>
                    <a:pt x="163" y="60"/>
                    <a:pt x="186" y="30"/>
                    <a:pt x="186" y="30"/>
                  </a:cubicBezTo>
                  <a:lnTo>
                    <a:pt x="239" y="63"/>
                  </a:ln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6" name="iṧḷïḍè"/>
            <p:cNvSpPr/>
            <p:nvPr/>
          </p:nvSpPr>
          <p:spPr bwMode="auto">
            <a:xfrm>
              <a:off x="7084791" y="4151427"/>
              <a:ext cx="97885" cy="66561"/>
            </a:xfrm>
            <a:custGeom>
              <a:avLst/>
              <a:gdLst>
                <a:gd name="T0" fmla="*/ 1 w 48"/>
                <a:gd name="T1" fmla="*/ 4 h 33"/>
                <a:gd name="T2" fmla="*/ 1 w 48"/>
                <a:gd name="T3" fmla="*/ 4 h 33"/>
                <a:gd name="T4" fmla="*/ 3 w 48"/>
                <a:gd name="T5" fmla="*/ 10 h 33"/>
                <a:gd name="T6" fmla="*/ 40 w 48"/>
                <a:gd name="T7" fmla="*/ 32 h 33"/>
                <a:gd name="T8" fmla="*/ 47 w 48"/>
                <a:gd name="T9" fmla="*/ 30 h 33"/>
                <a:gd name="T10" fmla="*/ 47 w 48"/>
                <a:gd name="T11" fmla="*/ 30 h 33"/>
                <a:gd name="T12" fmla="*/ 45 w 48"/>
                <a:gd name="T13" fmla="*/ 24 h 33"/>
                <a:gd name="T14" fmla="*/ 8 w 48"/>
                <a:gd name="T15" fmla="*/ 2 h 33"/>
                <a:gd name="T16" fmla="*/ 1 w 48"/>
                <a:gd name="T17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3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9"/>
                    <a:pt x="3" y="10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2" y="33"/>
                    <a:pt x="45" y="33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8" y="28"/>
                    <a:pt x="47" y="25"/>
                    <a:pt x="45" y="2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7" name="ïşḻîďè"/>
            <p:cNvSpPr/>
            <p:nvPr/>
          </p:nvSpPr>
          <p:spPr bwMode="auto">
            <a:xfrm>
              <a:off x="7084791" y="4123040"/>
              <a:ext cx="99842" cy="66561"/>
            </a:xfrm>
            <a:custGeom>
              <a:avLst/>
              <a:gdLst>
                <a:gd name="T0" fmla="*/ 1 w 49"/>
                <a:gd name="T1" fmla="*/ 3 h 33"/>
                <a:gd name="T2" fmla="*/ 1 w 49"/>
                <a:gd name="T3" fmla="*/ 3 h 33"/>
                <a:gd name="T4" fmla="*/ 3 w 49"/>
                <a:gd name="T5" fmla="*/ 10 h 33"/>
                <a:gd name="T6" fmla="*/ 40 w 49"/>
                <a:gd name="T7" fmla="*/ 31 h 33"/>
                <a:gd name="T8" fmla="*/ 47 w 49"/>
                <a:gd name="T9" fmla="*/ 29 h 33"/>
                <a:gd name="T10" fmla="*/ 47 w 49"/>
                <a:gd name="T11" fmla="*/ 29 h 33"/>
                <a:gd name="T12" fmla="*/ 45 w 49"/>
                <a:gd name="T13" fmla="*/ 23 h 33"/>
                <a:gd name="T14" fmla="*/ 8 w 49"/>
                <a:gd name="T15" fmla="*/ 1 h 33"/>
                <a:gd name="T16" fmla="*/ 1 w 49"/>
                <a:gd name="T17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3" y="33"/>
                    <a:pt x="46" y="32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9" y="27"/>
                    <a:pt x="48" y="24"/>
                    <a:pt x="45" y="2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0"/>
                    <a:pt x="1" y="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8" name="îsļîḍè"/>
            <p:cNvSpPr/>
            <p:nvPr/>
          </p:nvSpPr>
          <p:spPr bwMode="auto">
            <a:xfrm>
              <a:off x="7092622" y="4096612"/>
              <a:ext cx="99842" cy="66561"/>
            </a:xfrm>
            <a:custGeom>
              <a:avLst/>
              <a:gdLst>
                <a:gd name="T0" fmla="*/ 2 w 49"/>
                <a:gd name="T1" fmla="*/ 3 h 33"/>
                <a:gd name="T2" fmla="*/ 2 w 49"/>
                <a:gd name="T3" fmla="*/ 3 h 33"/>
                <a:gd name="T4" fmla="*/ 3 w 49"/>
                <a:gd name="T5" fmla="*/ 10 h 33"/>
                <a:gd name="T6" fmla="*/ 41 w 49"/>
                <a:gd name="T7" fmla="*/ 32 h 33"/>
                <a:gd name="T8" fmla="*/ 47 w 49"/>
                <a:gd name="T9" fmla="*/ 30 h 33"/>
                <a:gd name="T10" fmla="*/ 47 w 49"/>
                <a:gd name="T11" fmla="*/ 30 h 33"/>
                <a:gd name="T12" fmla="*/ 46 w 49"/>
                <a:gd name="T13" fmla="*/ 23 h 33"/>
                <a:gd name="T14" fmla="*/ 8 w 49"/>
                <a:gd name="T15" fmla="*/ 1 h 33"/>
                <a:gd name="T16" fmla="*/ 2 w 49"/>
                <a:gd name="T17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5"/>
                    <a:pt x="1" y="9"/>
                    <a:pt x="3" y="10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3" y="33"/>
                    <a:pt x="46" y="32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28"/>
                    <a:pt x="48" y="24"/>
                    <a:pt x="46" y="2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1"/>
                    <a:pt x="2" y="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9" name="iṧļïḋé"/>
            <p:cNvSpPr/>
            <p:nvPr/>
          </p:nvSpPr>
          <p:spPr bwMode="auto">
            <a:xfrm>
              <a:off x="7117093" y="4079971"/>
              <a:ext cx="99842" cy="67541"/>
            </a:xfrm>
            <a:custGeom>
              <a:avLst/>
              <a:gdLst>
                <a:gd name="T0" fmla="*/ 2 w 49"/>
                <a:gd name="T1" fmla="*/ 3 h 33"/>
                <a:gd name="T2" fmla="*/ 2 w 49"/>
                <a:gd name="T3" fmla="*/ 3 h 33"/>
                <a:gd name="T4" fmla="*/ 3 w 49"/>
                <a:gd name="T5" fmla="*/ 10 h 33"/>
                <a:gd name="T6" fmla="*/ 41 w 49"/>
                <a:gd name="T7" fmla="*/ 32 h 33"/>
                <a:gd name="T8" fmla="*/ 47 w 49"/>
                <a:gd name="T9" fmla="*/ 30 h 33"/>
                <a:gd name="T10" fmla="*/ 47 w 49"/>
                <a:gd name="T11" fmla="*/ 30 h 33"/>
                <a:gd name="T12" fmla="*/ 46 w 49"/>
                <a:gd name="T13" fmla="*/ 23 h 33"/>
                <a:gd name="T14" fmla="*/ 8 w 49"/>
                <a:gd name="T15" fmla="*/ 1 h 33"/>
                <a:gd name="T16" fmla="*/ 2 w 49"/>
                <a:gd name="T17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5"/>
                    <a:pt x="1" y="8"/>
                    <a:pt x="3" y="10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3" y="33"/>
                    <a:pt x="46" y="32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28"/>
                    <a:pt x="48" y="24"/>
                    <a:pt x="46" y="2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1"/>
                    <a:pt x="2" y="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0" name="íşļïďè"/>
            <p:cNvSpPr/>
            <p:nvPr/>
          </p:nvSpPr>
          <p:spPr bwMode="auto">
            <a:xfrm>
              <a:off x="7205189" y="4096612"/>
              <a:ext cx="38175" cy="64604"/>
            </a:xfrm>
            <a:custGeom>
              <a:avLst/>
              <a:gdLst>
                <a:gd name="T0" fmla="*/ 5 w 19"/>
                <a:gd name="T1" fmla="*/ 1 h 32"/>
                <a:gd name="T2" fmla="*/ 5 w 19"/>
                <a:gd name="T3" fmla="*/ 1 h 32"/>
                <a:gd name="T4" fmla="*/ 1 w 19"/>
                <a:gd name="T5" fmla="*/ 9 h 32"/>
                <a:gd name="T6" fmla="*/ 6 w 19"/>
                <a:gd name="T7" fmla="*/ 27 h 32"/>
                <a:gd name="T8" fmla="*/ 13 w 19"/>
                <a:gd name="T9" fmla="*/ 32 h 32"/>
                <a:gd name="T10" fmla="*/ 13 w 19"/>
                <a:gd name="T11" fmla="*/ 32 h 32"/>
                <a:gd name="T12" fmla="*/ 18 w 19"/>
                <a:gd name="T13" fmla="*/ 24 h 32"/>
                <a:gd name="T14" fmla="*/ 13 w 19"/>
                <a:gd name="T15" fmla="*/ 6 h 32"/>
                <a:gd name="T16" fmla="*/ 5 w 19"/>
                <a:gd name="T1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2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2" y="2"/>
                    <a:pt x="0" y="5"/>
                    <a:pt x="1" y="9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30"/>
                    <a:pt x="10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7" y="31"/>
                    <a:pt x="19" y="27"/>
                    <a:pt x="18" y="2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2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1" name="íṣ1íďé"/>
            <p:cNvSpPr/>
            <p:nvPr/>
          </p:nvSpPr>
          <p:spPr bwMode="auto">
            <a:xfrm>
              <a:off x="7137648" y="4119125"/>
              <a:ext cx="120398" cy="117461"/>
            </a:xfrm>
            <a:custGeom>
              <a:avLst/>
              <a:gdLst>
                <a:gd name="T0" fmla="*/ 53 w 59"/>
                <a:gd name="T1" fmla="*/ 40 h 58"/>
                <a:gd name="T2" fmla="*/ 51 w 59"/>
                <a:gd name="T3" fmla="*/ 44 h 58"/>
                <a:gd name="T4" fmla="*/ 20 w 59"/>
                <a:gd name="T5" fmla="*/ 52 h 58"/>
                <a:gd name="T6" fmla="*/ 14 w 59"/>
                <a:gd name="T7" fmla="*/ 48 h 58"/>
                <a:gd name="T8" fmla="*/ 6 w 59"/>
                <a:gd name="T9" fmla="*/ 17 h 58"/>
                <a:gd name="T10" fmla="*/ 8 w 59"/>
                <a:gd name="T11" fmla="*/ 14 h 58"/>
                <a:gd name="T12" fmla="*/ 39 w 59"/>
                <a:gd name="T13" fmla="*/ 6 h 58"/>
                <a:gd name="T14" fmla="*/ 45 w 59"/>
                <a:gd name="T15" fmla="*/ 10 h 58"/>
                <a:gd name="T16" fmla="*/ 53 w 59"/>
                <a:gd name="T17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8">
                  <a:moveTo>
                    <a:pt x="53" y="40"/>
                  </a:moveTo>
                  <a:cubicBezTo>
                    <a:pt x="51" y="44"/>
                    <a:pt x="51" y="44"/>
                    <a:pt x="51" y="44"/>
                  </a:cubicBezTo>
                  <a:cubicBezTo>
                    <a:pt x="45" y="54"/>
                    <a:pt x="31" y="58"/>
                    <a:pt x="20" y="52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3" y="42"/>
                    <a:pt x="0" y="28"/>
                    <a:pt x="6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4" y="3"/>
                    <a:pt x="28" y="0"/>
                    <a:pt x="39" y="6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6" y="16"/>
                    <a:pt x="59" y="30"/>
                    <a:pt x="53" y="40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2" name="işḻïďe"/>
            <p:cNvSpPr/>
            <p:nvPr/>
          </p:nvSpPr>
          <p:spPr bwMode="auto">
            <a:xfrm>
              <a:off x="7483181" y="3803937"/>
              <a:ext cx="258415" cy="495297"/>
            </a:xfrm>
            <a:prstGeom prst="ellipse">
              <a:avLst/>
            </a:prstGeom>
            <a:solidFill>
              <a:srgbClr val="AF6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3" name="íSļîḍe"/>
            <p:cNvSpPr/>
            <p:nvPr/>
          </p:nvSpPr>
          <p:spPr bwMode="auto">
            <a:xfrm>
              <a:off x="7475350" y="4023198"/>
              <a:ext cx="52858" cy="54815"/>
            </a:xfrm>
            <a:custGeom>
              <a:avLst/>
              <a:gdLst>
                <a:gd name="T0" fmla="*/ 0 w 26"/>
                <a:gd name="T1" fmla="*/ 13 h 27"/>
                <a:gd name="T2" fmla="*/ 0 w 26"/>
                <a:gd name="T3" fmla="*/ 13 h 27"/>
                <a:gd name="T4" fmla="*/ 13 w 26"/>
                <a:gd name="T5" fmla="*/ 0 h 27"/>
                <a:gd name="T6" fmla="*/ 13 w 26"/>
                <a:gd name="T7" fmla="*/ 0 h 27"/>
                <a:gd name="T8" fmla="*/ 26 w 26"/>
                <a:gd name="T9" fmla="*/ 13 h 27"/>
                <a:gd name="T10" fmla="*/ 26 w 26"/>
                <a:gd name="T11" fmla="*/ 13 h 27"/>
                <a:gd name="T12" fmla="*/ 13 w 26"/>
                <a:gd name="T13" fmla="*/ 27 h 27"/>
                <a:gd name="T14" fmla="*/ 13 w 26"/>
                <a:gd name="T15" fmla="*/ 27 h 27"/>
                <a:gd name="T16" fmla="*/ 0 w 26"/>
                <a:gd name="T1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21"/>
                    <a:pt x="20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4" name="îşḻíḑe"/>
            <p:cNvSpPr/>
            <p:nvPr/>
          </p:nvSpPr>
          <p:spPr bwMode="auto">
            <a:xfrm>
              <a:off x="7493948" y="3921398"/>
              <a:ext cx="296590" cy="260373"/>
            </a:xfrm>
            <a:custGeom>
              <a:avLst/>
              <a:gdLst>
                <a:gd name="T0" fmla="*/ 0 w 146"/>
                <a:gd name="T1" fmla="*/ 67 h 128"/>
                <a:gd name="T2" fmla="*/ 0 w 146"/>
                <a:gd name="T3" fmla="*/ 60 h 128"/>
                <a:gd name="T4" fmla="*/ 61 w 146"/>
                <a:gd name="T5" fmla="*/ 0 h 128"/>
                <a:gd name="T6" fmla="*/ 85 w 146"/>
                <a:gd name="T7" fmla="*/ 0 h 128"/>
                <a:gd name="T8" fmla="*/ 146 w 146"/>
                <a:gd name="T9" fmla="*/ 60 h 128"/>
                <a:gd name="T10" fmla="*/ 146 w 146"/>
                <a:gd name="T11" fmla="*/ 67 h 128"/>
                <a:gd name="T12" fmla="*/ 85 w 146"/>
                <a:gd name="T13" fmla="*/ 128 h 128"/>
                <a:gd name="T14" fmla="*/ 61 w 146"/>
                <a:gd name="T15" fmla="*/ 128 h 128"/>
                <a:gd name="T16" fmla="*/ 0 w 146"/>
                <a:gd name="T17" fmla="*/ 6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28">
                  <a:moveTo>
                    <a:pt x="0" y="67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19" y="0"/>
                    <a:pt x="146" y="27"/>
                    <a:pt x="146" y="60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101"/>
                    <a:pt x="119" y="128"/>
                    <a:pt x="85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27" y="128"/>
                    <a:pt x="0" y="101"/>
                    <a:pt x="0" y="67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5" name="ï$ļiḑè"/>
            <p:cNvSpPr/>
            <p:nvPr/>
          </p:nvSpPr>
          <p:spPr bwMode="auto">
            <a:xfrm>
              <a:off x="7593790" y="3893012"/>
              <a:ext cx="70477" cy="46985"/>
            </a:xfrm>
            <a:custGeom>
              <a:avLst/>
              <a:gdLst>
                <a:gd name="T0" fmla="*/ 2 w 35"/>
                <a:gd name="T1" fmla="*/ 16 h 23"/>
                <a:gd name="T2" fmla="*/ 2 w 35"/>
                <a:gd name="T3" fmla="*/ 16 h 23"/>
                <a:gd name="T4" fmla="*/ 8 w 35"/>
                <a:gd name="T5" fmla="*/ 5 h 23"/>
                <a:gd name="T6" fmla="*/ 22 w 35"/>
                <a:gd name="T7" fmla="*/ 1 h 23"/>
                <a:gd name="T8" fmla="*/ 33 w 35"/>
                <a:gd name="T9" fmla="*/ 7 h 23"/>
                <a:gd name="T10" fmla="*/ 33 w 35"/>
                <a:gd name="T11" fmla="*/ 7 h 23"/>
                <a:gd name="T12" fmla="*/ 27 w 35"/>
                <a:gd name="T13" fmla="*/ 18 h 23"/>
                <a:gd name="T14" fmla="*/ 13 w 35"/>
                <a:gd name="T15" fmla="*/ 22 h 23"/>
                <a:gd name="T16" fmla="*/ 2 w 35"/>
                <a:gd name="T1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0" y="11"/>
                    <a:pt x="3" y="7"/>
                    <a:pt x="8" y="5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7" y="0"/>
                    <a:pt x="32" y="2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5" y="11"/>
                    <a:pt x="32" y="16"/>
                    <a:pt x="27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8" y="23"/>
                    <a:pt x="3" y="21"/>
                    <a:pt x="2" y="1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6" name="îş1îḋe"/>
            <p:cNvSpPr/>
            <p:nvPr/>
          </p:nvSpPr>
          <p:spPr bwMode="auto">
            <a:xfrm>
              <a:off x="7593790" y="4163174"/>
              <a:ext cx="70477" cy="46985"/>
            </a:xfrm>
            <a:custGeom>
              <a:avLst/>
              <a:gdLst>
                <a:gd name="T0" fmla="*/ 33 w 35"/>
                <a:gd name="T1" fmla="*/ 16 h 23"/>
                <a:gd name="T2" fmla="*/ 33 w 35"/>
                <a:gd name="T3" fmla="*/ 16 h 23"/>
                <a:gd name="T4" fmla="*/ 27 w 35"/>
                <a:gd name="T5" fmla="*/ 5 h 23"/>
                <a:gd name="T6" fmla="*/ 13 w 35"/>
                <a:gd name="T7" fmla="*/ 1 h 23"/>
                <a:gd name="T8" fmla="*/ 2 w 35"/>
                <a:gd name="T9" fmla="*/ 7 h 23"/>
                <a:gd name="T10" fmla="*/ 2 w 35"/>
                <a:gd name="T11" fmla="*/ 7 h 23"/>
                <a:gd name="T12" fmla="*/ 8 w 35"/>
                <a:gd name="T13" fmla="*/ 18 h 23"/>
                <a:gd name="T14" fmla="*/ 22 w 35"/>
                <a:gd name="T15" fmla="*/ 22 h 23"/>
                <a:gd name="T16" fmla="*/ 33 w 35"/>
                <a:gd name="T1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33" y="16"/>
                  </a:moveTo>
                  <a:cubicBezTo>
                    <a:pt x="33" y="16"/>
                    <a:pt x="33" y="16"/>
                    <a:pt x="33" y="16"/>
                  </a:cubicBezTo>
                  <a:cubicBezTo>
                    <a:pt x="35" y="11"/>
                    <a:pt x="32" y="7"/>
                    <a:pt x="27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11"/>
                    <a:pt x="3" y="16"/>
                    <a:pt x="8" y="1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7" y="23"/>
                    <a:pt x="32" y="21"/>
                    <a:pt x="33" y="1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7" name="ís1iḑè"/>
            <p:cNvSpPr/>
            <p:nvPr/>
          </p:nvSpPr>
          <p:spPr bwMode="auto">
            <a:xfrm>
              <a:off x="7522335" y="3921398"/>
              <a:ext cx="268204" cy="260373"/>
            </a:xfrm>
            <a:custGeom>
              <a:avLst/>
              <a:gdLst>
                <a:gd name="T0" fmla="*/ 0 w 132"/>
                <a:gd name="T1" fmla="*/ 65 h 128"/>
                <a:gd name="T2" fmla="*/ 0 w 132"/>
                <a:gd name="T3" fmla="*/ 62 h 128"/>
                <a:gd name="T4" fmla="*/ 53 w 132"/>
                <a:gd name="T5" fmla="*/ 0 h 128"/>
                <a:gd name="T6" fmla="*/ 69 w 132"/>
                <a:gd name="T7" fmla="*/ 0 h 128"/>
                <a:gd name="T8" fmla="*/ 132 w 132"/>
                <a:gd name="T9" fmla="*/ 62 h 128"/>
                <a:gd name="T10" fmla="*/ 132 w 132"/>
                <a:gd name="T11" fmla="*/ 65 h 128"/>
                <a:gd name="T12" fmla="*/ 69 w 132"/>
                <a:gd name="T13" fmla="*/ 128 h 128"/>
                <a:gd name="T14" fmla="*/ 53 w 132"/>
                <a:gd name="T15" fmla="*/ 128 h 128"/>
                <a:gd name="T16" fmla="*/ 0 w 132"/>
                <a:gd name="T17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28">
                  <a:moveTo>
                    <a:pt x="0" y="65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18" y="0"/>
                    <a:pt x="53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04" y="0"/>
                    <a:pt x="132" y="28"/>
                    <a:pt x="132" y="62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100"/>
                    <a:pt x="104" y="128"/>
                    <a:pt x="69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18" y="128"/>
                    <a:pt x="0" y="100"/>
                    <a:pt x="0" y="65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8" name="í$ḻíḍe"/>
            <p:cNvSpPr/>
            <p:nvPr/>
          </p:nvSpPr>
          <p:spPr bwMode="auto">
            <a:xfrm>
              <a:off x="7086748" y="3724650"/>
              <a:ext cx="105715" cy="42091"/>
            </a:xfrm>
            <a:custGeom>
              <a:avLst/>
              <a:gdLst>
                <a:gd name="T0" fmla="*/ 0 w 52"/>
                <a:gd name="T1" fmla="*/ 17 h 21"/>
                <a:gd name="T2" fmla="*/ 0 w 52"/>
                <a:gd name="T3" fmla="*/ 17 h 21"/>
                <a:gd name="T4" fmla="*/ 4 w 52"/>
                <a:gd name="T5" fmla="*/ 11 h 21"/>
                <a:gd name="T6" fmla="*/ 46 w 52"/>
                <a:gd name="T7" fmla="*/ 1 h 21"/>
                <a:gd name="T8" fmla="*/ 52 w 52"/>
                <a:gd name="T9" fmla="*/ 4 h 21"/>
                <a:gd name="T10" fmla="*/ 52 w 52"/>
                <a:gd name="T11" fmla="*/ 4 h 21"/>
                <a:gd name="T12" fmla="*/ 48 w 52"/>
                <a:gd name="T13" fmla="*/ 10 h 21"/>
                <a:gd name="T14" fmla="*/ 6 w 52"/>
                <a:gd name="T15" fmla="*/ 20 h 21"/>
                <a:gd name="T16" fmla="*/ 0 w 52"/>
                <a:gd name="T1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1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1" y="11"/>
                    <a:pt x="4" y="1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0"/>
                    <a:pt x="51" y="2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7"/>
                    <a:pt x="51" y="10"/>
                    <a:pt x="48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1"/>
                    <a:pt x="1" y="19"/>
                    <a:pt x="0" y="17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9" name="iŝļíḍê"/>
            <p:cNvSpPr/>
            <p:nvPr/>
          </p:nvSpPr>
          <p:spPr bwMode="auto">
            <a:xfrm>
              <a:off x="7078918" y="3754994"/>
              <a:ext cx="107673" cy="41112"/>
            </a:xfrm>
            <a:custGeom>
              <a:avLst/>
              <a:gdLst>
                <a:gd name="T0" fmla="*/ 0 w 53"/>
                <a:gd name="T1" fmla="*/ 16 h 20"/>
                <a:gd name="T2" fmla="*/ 0 w 53"/>
                <a:gd name="T3" fmla="*/ 16 h 20"/>
                <a:gd name="T4" fmla="*/ 4 w 53"/>
                <a:gd name="T5" fmla="*/ 10 h 20"/>
                <a:gd name="T6" fmla="*/ 46 w 53"/>
                <a:gd name="T7" fmla="*/ 0 h 20"/>
                <a:gd name="T8" fmla="*/ 52 w 53"/>
                <a:gd name="T9" fmla="*/ 4 h 20"/>
                <a:gd name="T10" fmla="*/ 52 w 53"/>
                <a:gd name="T11" fmla="*/ 4 h 20"/>
                <a:gd name="T12" fmla="*/ 48 w 53"/>
                <a:gd name="T13" fmla="*/ 10 h 20"/>
                <a:gd name="T14" fmla="*/ 6 w 53"/>
                <a:gd name="T15" fmla="*/ 20 h 20"/>
                <a:gd name="T16" fmla="*/ 0 w 53"/>
                <a:gd name="T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0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4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51" y="1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6"/>
                    <a:pt x="51" y="9"/>
                    <a:pt x="48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1" y="19"/>
                    <a:pt x="0" y="1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0" name="íş1iḍé"/>
            <p:cNvSpPr/>
            <p:nvPr/>
          </p:nvSpPr>
          <p:spPr bwMode="auto">
            <a:xfrm>
              <a:off x="7078918" y="3781423"/>
              <a:ext cx="107673" cy="43069"/>
            </a:xfrm>
            <a:custGeom>
              <a:avLst/>
              <a:gdLst>
                <a:gd name="T0" fmla="*/ 1 w 53"/>
                <a:gd name="T1" fmla="*/ 16 h 21"/>
                <a:gd name="T2" fmla="*/ 1 w 53"/>
                <a:gd name="T3" fmla="*/ 16 h 21"/>
                <a:gd name="T4" fmla="*/ 4 w 53"/>
                <a:gd name="T5" fmla="*/ 10 h 21"/>
                <a:gd name="T6" fmla="*/ 46 w 53"/>
                <a:gd name="T7" fmla="*/ 0 h 21"/>
                <a:gd name="T8" fmla="*/ 52 w 53"/>
                <a:gd name="T9" fmla="*/ 4 h 21"/>
                <a:gd name="T10" fmla="*/ 52 w 53"/>
                <a:gd name="T11" fmla="*/ 4 h 21"/>
                <a:gd name="T12" fmla="*/ 49 w 53"/>
                <a:gd name="T13" fmla="*/ 10 h 21"/>
                <a:gd name="T14" fmla="*/ 7 w 53"/>
                <a:gd name="T15" fmla="*/ 20 h 21"/>
                <a:gd name="T16" fmla="*/ 1 w 53"/>
                <a:gd name="T17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1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2" y="11"/>
                    <a:pt x="4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52" y="1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7"/>
                    <a:pt x="51" y="9"/>
                    <a:pt x="49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4" y="21"/>
                    <a:pt x="1" y="19"/>
                    <a:pt x="1" y="1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1" name="išľíḋê"/>
            <p:cNvSpPr/>
            <p:nvPr/>
          </p:nvSpPr>
          <p:spPr bwMode="auto">
            <a:xfrm>
              <a:off x="7097516" y="3803937"/>
              <a:ext cx="107673" cy="42091"/>
            </a:xfrm>
            <a:custGeom>
              <a:avLst/>
              <a:gdLst>
                <a:gd name="T0" fmla="*/ 1 w 53"/>
                <a:gd name="T1" fmla="*/ 16 h 21"/>
                <a:gd name="T2" fmla="*/ 1 w 53"/>
                <a:gd name="T3" fmla="*/ 16 h 21"/>
                <a:gd name="T4" fmla="*/ 5 w 53"/>
                <a:gd name="T5" fmla="*/ 11 h 21"/>
                <a:gd name="T6" fmla="*/ 46 w 53"/>
                <a:gd name="T7" fmla="*/ 1 h 21"/>
                <a:gd name="T8" fmla="*/ 52 w 53"/>
                <a:gd name="T9" fmla="*/ 4 h 21"/>
                <a:gd name="T10" fmla="*/ 52 w 53"/>
                <a:gd name="T11" fmla="*/ 4 h 21"/>
                <a:gd name="T12" fmla="*/ 49 w 53"/>
                <a:gd name="T13" fmla="*/ 10 h 21"/>
                <a:gd name="T14" fmla="*/ 7 w 53"/>
                <a:gd name="T15" fmla="*/ 20 h 21"/>
                <a:gd name="T16" fmla="*/ 1 w 53"/>
                <a:gd name="T17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1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2" y="11"/>
                    <a:pt x="5" y="1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0"/>
                    <a:pt x="52" y="2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7"/>
                    <a:pt x="51" y="10"/>
                    <a:pt x="49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4" y="21"/>
                    <a:pt x="1" y="19"/>
                    <a:pt x="1" y="1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2" name="iŝḷíḍe"/>
            <p:cNvSpPr/>
            <p:nvPr/>
          </p:nvSpPr>
          <p:spPr bwMode="auto">
            <a:xfrm>
              <a:off x="7186591" y="3796106"/>
              <a:ext cx="48942" cy="60688"/>
            </a:xfrm>
            <a:custGeom>
              <a:avLst/>
              <a:gdLst>
                <a:gd name="T0" fmla="*/ 3 w 24"/>
                <a:gd name="T1" fmla="*/ 28 h 30"/>
                <a:gd name="T2" fmla="*/ 3 w 24"/>
                <a:gd name="T3" fmla="*/ 28 h 30"/>
                <a:gd name="T4" fmla="*/ 1 w 24"/>
                <a:gd name="T5" fmla="*/ 20 h 30"/>
                <a:gd name="T6" fmla="*/ 11 w 24"/>
                <a:gd name="T7" fmla="*/ 4 h 30"/>
                <a:gd name="T8" fmla="*/ 20 w 24"/>
                <a:gd name="T9" fmla="*/ 2 h 30"/>
                <a:gd name="T10" fmla="*/ 20 w 24"/>
                <a:gd name="T11" fmla="*/ 2 h 30"/>
                <a:gd name="T12" fmla="*/ 22 w 24"/>
                <a:gd name="T13" fmla="*/ 10 h 30"/>
                <a:gd name="T14" fmla="*/ 12 w 24"/>
                <a:gd name="T15" fmla="*/ 26 h 30"/>
                <a:gd name="T16" fmla="*/ 3 w 24"/>
                <a:gd name="T17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0">
                  <a:moveTo>
                    <a:pt x="3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1" y="27"/>
                    <a:pt x="0" y="23"/>
                    <a:pt x="1" y="2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1"/>
                    <a:pt x="17" y="0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3" y="3"/>
                    <a:pt x="24" y="7"/>
                    <a:pt x="22" y="10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9"/>
                    <a:pt x="6" y="30"/>
                    <a:pt x="3" y="28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3" name="iṥľíďè"/>
            <p:cNvSpPr/>
            <p:nvPr/>
          </p:nvSpPr>
          <p:spPr bwMode="auto">
            <a:xfrm>
              <a:off x="7139606" y="3716819"/>
              <a:ext cx="118440" cy="111588"/>
            </a:xfrm>
            <a:custGeom>
              <a:avLst/>
              <a:gdLst>
                <a:gd name="T0" fmla="*/ 55 w 58"/>
                <a:gd name="T1" fmla="*/ 24 h 55"/>
                <a:gd name="T2" fmla="*/ 54 w 58"/>
                <a:gd name="T3" fmla="*/ 20 h 55"/>
                <a:gd name="T4" fmla="*/ 27 w 58"/>
                <a:gd name="T5" fmla="*/ 3 h 55"/>
                <a:gd name="T6" fmla="*/ 20 w 58"/>
                <a:gd name="T7" fmla="*/ 5 h 55"/>
                <a:gd name="T8" fmla="*/ 3 w 58"/>
                <a:gd name="T9" fmla="*/ 32 h 55"/>
                <a:gd name="T10" fmla="*/ 4 w 58"/>
                <a:gd name="T11" fmla="*/ 36 h 55"/>
                <a:gd name="T12" fmla="*/ 31 w 58"/>
                <a:gd name="T13" fmla="*/ 52 h 55"/>
                <a:gd name="T14" fmla="*/ 38 w 58"/>
                <a:gd name="T15" fmla="*/ 51 h 55"/>
                <a:gd name="T16" fmla="*/ 55 w 58"/>
                <a:gd name="T17" fmla="*/ 2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5">
                  <a:moveTo>
                    <a:pt x="55" y="24"/>
                  </a:moveTo>
                  <a:cubicBezTo>
                    <a:pt x="54" y="20"/>
                    <a:pt x="54" y="20"/>
                    <a:pt x="54" y="20"/>
                  </a:cubicBezTo>
                  <a:cubicBezTo>
                    <a:pt x="51" y="8"/>
                    <a:pt x="39" y="0"/>
                    <a:pt x="27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8" y="8"/>
                    <a:pt x="0" y="20"/>
                    <a:pt x="3" y="3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8"/>
                    <a:pt x="19" y="55"/>
                    <a:pt x="31" y="52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50" y="48"/>
                    <a:pt x="58" y="36"/>
                    <a:pt x="55" y="24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4" name="iṩḷíḋê"/>
            <p:cNvSpPr/>
            <p:nvPr/>
          </p:nvSpPr>
          <p:spPr bwMode="auto">
            <a:xfrm>
              <a:off x="4298999" y="3783381"/>
              <a:ext cx="257436" cy="385666"/>
            </a:xfrm>
            <a:custGeom>
              <a:avLst/>
              <a:gdLst>
                <a:gd name="T0" fmla="*/ 68 w 127"/>
                <a:gd name="T1" fmla="*/ 0 h 190"/>
                <a:gd name="T2" fmla="*/ 127 w 127"/>
                <a:gd name="T3" fmla="*/ 93 h 190"/>
                <a:gd name="T4" fmla="*/ 65 w 127"/>
                <a:gd name="T5" fmla="*/ 190 h 190"/>
                <a:gd name="T6" fmla="*/ 0 w 127"/>
                <a:gd name="T7" fmla="*/ 93 h 190"/>
                <a:gd name="T8" fmla="*/ 68 w 127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90">
                  <a:moveTo>
                    <a:pt x="68" y="0"/>
                  </a:moveTo>
                  <a:cubicBezTo>
                    <a:pt x="103" y="0"/>
                    <a:pt x="127" y="44"/>
                    <a:pt x="127" y="93"/>
                  </a:cubicBezTo>
                  <a:cubicBezTo>
                    <a:pt x="127" y="142"/>
                    <a:pt x="100" y="190"/>
                    <a:pt x="65" y="190"/>
                  </a:cubicBezTo>
                  <a:cubicBezTo>
                    <a:pt x="30" y="190"/>
                    <a:pt x="0" y="142"/>
                    <a:pt x="0" y="93"/>
                  </a:cubicBezTo>
                  <a:cubicBezTo>
                    <a:pt x="0" y="44"/>
                    <a:pt x="33" y="0"/>
                    <a:pt x="68" y="0"/>
                  </a:cubicBezTo>
                  <a:close/>
                </a:path>
              </a:pathLst>
            </a:custGeom>
            <a:solidFill>
              <a:srgbClr val="694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5" name="ï$ļiḋè"/>
            <p:cNvSpPr/>
            <p:nvPr/>
          </p:nvSpPr>
          <p:spPr bwMode="auto">
            <a:xfrm>
              <a:off x="4348920" y="4114231"/>
              <a:ext cx="458100" cy="231987"/>
            </a:xfrm>
            <a:custGeom>
              <a:avLst/>
              <a:gdLst>
                <a:gd name="T0" fmla="*/ 0 w 225"/>
                <a:gd name="T1" fmla="*/ 48 h 114"/>
                <a:gd name="T2" fmla="*/ 87 w 225"/>
                <a:gd name="T3" fmla="*/ 95 h 114"/>
                <a:gd name="T4" fmla="*/ 225 w 225"/>
                <a:gd name="T5" fmla="*/ 91 h 114"/>
                <a:gd name="T6" fmla="*/ 218 w 225"/>
                <a:gd name="T7" fmla="*/ 52 h 114"/>
                <a:gd name="T8" fmla="*/ 112 w 225"/>
                <a:gd name="T9" fmla="*/ 48 h 114"/>
                <a:gd name="T10" fmla="*/ 48 w 225"/>
                <a:gd name="T11" fmla="*/ 0 h 114"/>
                <a:gd name="T12" fmla="*/ 0 w 225"/>
                <a:gd name="T13" fmla="*/ 4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114">
                  <a:moveTo>
                    <a:pt x="0" y="48"/>
                  </a:moveTo>
                  <a:cubicBezTo>
                    <a:pt x="0" y="48"/>
                    <a:pt x="15" y="73"/>
                    <a:pt x="87" y="95"/>
                  </a:cubicBezTo>
                  <a:cubicBezTo>
                    <a:pt x="147" y="114"/>
                    <a:pt x="225" y="91"/>
                    <a:pt x="225" y="91"/>
                  </a:cubicBezTo>
                  <a:cubicBezTo>
                    <a:pt x="218" y="52"/>
                    <a:pt x="218" y="52"/>
                    <a:pt x="218" y="52"/>
                  </a:cubicBezTo>
                  <a:cubicBezTo>
                    <a:pt x="218" y="52"/>
                    <a:pt x="135" y="57"/>
                    <a:pt x="112" y="48"/>
                  </a:cubicBezTo>
                  <a:cubicBezTo>
                    <a:pt x="67" y="29"/>
                    <a:pt x="48" y="0"/>
                    <a:pt x="4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6" name="i$ḷíďé"/>
            <p:cNvSpPr/>
            <p:nvPr/>
          </p:nvSpPr>
          <p:spPr bwMode="auto">
            <a:xfrm>
              <a:off x="4333258" y="3659067"/>
              <a:ext cx="524661" cy="288760"/>
            </a:xfrm>
            <a:custGeom>
              <a:avLst/>
              <a:gdLst>
                <a:gd name="T0" fmla="*/ 0 w 258"/>
                <a:gd name="T1" fmla="*/ 45 h 142"/>
                <a:gd name="T2" fmla="*/ 118 w 258"/>
                <a:gd name="T3" fmla="*/ 1 h 142"/>
                <a:gd name="T4" fmla="*/ 258 w 258"/>
                <a:gd name="T5" fmla="*/ 107 h 142"/>
                <a:gd name="T6" fmla="*/ 241 w 258"/>
                <a:gd name="T7" fmla="*/ 142 h 142"/>
                <a:gd name="T8" fmla="*/ 141 w 258"/>
                <a:gd name="T9" fmla="*/ 56 h 142"/>
                <a:gd name="T10" fmla="*/ 53 w 258"/>
                <a:gd name="T11" fmla="*/ 78 h 142"/>
                <a:gd name="T12" fmla="*/ 0 w 258"/>
                <a:gd name="T13" fmla="*/ 4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42">
                  <a:moveTo>
                    <a:pt x="0" y="45"/>
                  </a:moveTo>
                  <a:cubicBezTo>
                    <a:pt x="0" y="45"/>
                    <a:pt x="43" y="1"/>
                    <a:pt x="118" y="1"/>
                  </a:cubicBezTo>
                  <a:cubicBezTo>
                    <a:pt x="200" y="0"/>
                    <a:pt x="258" y="107"/>
                    <a:pt x="258" y="107"/>
                  </a:cubicBezTo>
                  <a:cubicBezTo>
                    <a:pt x="241" y="142"/>
                    <a:pt x="241" y="142"/>
                    <a:pt x="241" y="142"/>
                  </a:cubicBezTo>
                  <a:cubicBezTo>
                    <a:pt x="241" y="142"/>
                    <a:pt x="165" y="62"/>
                    <a:pt x="141" y="56"/>
                  </a:cubicBezTo>
                  <a:cubicBezTo>
                    <a:pt x="75" y="41"/>
                    <a:pt x="53" y="78"/>
                    <a:pt x="53" y="78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7" name="iş1iḍê"/>
            <p:cNvSpPr/>
            <p:nvPr/>
          </p:nvSpPr>
          <p:spPr bwMode="auto">
            <a:xfrm>
              <a:off x="4894136" y="3911610"/>
              <a:ext cx="39154" cy="46985"/>
            </a:xfrm>
            <a:custGeom>
              <a:avLst/>
              <a:gdLst>
                <a:gd name="T0" fmla="*/ 18 w 19"/>
                <a:gd name="T1" fmla="*/ 15 h 23"/>
                <a:gd name="T2" fmla="*/ 8 w 19"/>
                <a:gd name="T3" fmla="*/ 0 h 23"/>
                <a:gd name="T4" fmla="*/ 0 w 19"/>
                <a:gd name="T5" fmla="*/ 7 h 23"/>
                <a:gd name="T6" fmla="*/ 10 w 19"/>
                <a:gd name="T7" fmla="*/ 20 h 23"/>
                <a:gd name="T8" fmla="*/ 17 w 19"/>
                <a:gd name="T9" fmla="*/ 21 h 23"/>
                <a:gd name="T10" fmla="*/ 18 w 19"/>
                <a:gd name="T1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3">
                  <a:moveTo>
                    <a:pt x="18" y="15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3"/>
                    <a:pt x="3" y="5"/>
                    <a:pt x="0" y="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2"/>
                    <a:pt x="14" y="23"/>
                    <a:pt x="17" y="21"/>
                  </a:cubicBezTo>
                  <a:cubicBezTo>
                    <a:pt x="19" y="20"/>
                    <a:pt x="19" y="17"/>
                    <a:pt x="18" y="15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8" name="íŝlíḍê"/>
            <p:cNvSpPr/>
            <p:nvPr/>
          </p:nvSpPr>
          <p:spPr bwMode="auto">
            <a:xfrm>
              <a:off x="4874560" y="3930208"/>
              <a:ext cx="46006" cy="54815"/>
            </a:xfrm>
            <a:custGeom>
              <a:avLst/>
              <a:gdLst>
                <a:gd name="T0" fmla="*/ 21 w 23"/>
                <a:gd name="T1" fmla="*/ 19 h 27"/>
                <a:gd name="T2" fmla="*/ 8 w 23"/>
                <a:gd name="T3" fmla="*/ 0 h 27"/>
                <a:gd name="T4" fmla="*/ 0 w 23"/>
                <a:gd name="T5" fmla="*/ 5 h 27"/>
                <a:gd name="T6" fmla="*/ 13 w 23"/>
                <a:gd name="T7" fmla="*/ 25 h 27"/>
                <a:gd name="T8" fmla="*/ 20 w 23"/>
                <a:gd name="T9" fmla="*/ 26 h 27"/>
                <a:gd name="T10" fmla="*/ 21 w 23"/>
                <a:gd name="T11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21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2" y="4"/>
                    <a:pt x="0" y="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5" y="27"/>
                    <a:pt x="18" y="27"/>
                    <a:pt x="20" y="26"/>
                  </a:cubicBezTo>
                  <a:cubicBezTo>
                    <a:pt x="22" y="24"/>
                    <a:pt x="23" y="21"/>
                    <a:pt x="21" y="19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9" name="íS1îďê"/>
            <p:cNvSpPr/>
            <p:nvPr/>
          </p:nvSpPr>
          <p:spPr bwMode="auto">
            <a:xfrm>
              <a:off x="4831490" y="3911610"/>
              <a:ext cx="73413" cy="94948"/>
            </a:xfrm>
            <a:custGeom>
              <a:avLst/>
              <a:gdLst>
                <a:gd name="T0" fmla="*/ 33 w 36"/>
                <a:gd name="T1" fmla="*/ 45 h 47"/>
                <a:gd name="T2" fmla="*/ 33 w 36"/>
                <a:gd name="T3" fmla="*/ 45 h 47"/>
                <a:gd name="T4" fmla="*/ 34 w 36"/>
                <a:gd name="T5" fmla="*/ 38 h 47"/>
                <a:gd name="T6" fmla="*/ 9 w 36"/>
                <a:gd name="T7" fmla="*/ 3 h 47"/>
                <a:gd name="T8" fmla="*/ 3 w 36"/>
                <a:gd name="T9" fmla="*/ 2 h 47"/>
                <a:gd name="T10" fmla="*/ 3 w 36"/>
                <a:gd name="T11" fmla="*/ 2 h 47"/>
                <a:gd name="T12" fmla="*/ 1 w 36"/>
                <a:gd name="T13" fmla="*/ 9 h 47"/>
                <a:gd name="T14" fmla="*/ 26 w 36"/>
                <a:gd name="T15" fmla="*/ 44 h 47"/>
                <a:gd name="T16" fmla="*/ 33 w 36"/>
                <a:gd name="T17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33" y="45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5" y="44"/>
                    <a:pt x="36" y="41"/>
                    <a:pt x="34" y="3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4"/>
                    <a:pt x="0" y="7"/>
                    <a:pt x="1" y="9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6"/>
                    <a:pt x="31" y="47"/>
                    <a:pt x="33" y="45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0" name="iṧḷíḑe"/>
            <p:cNvSpPr/>
            <p:nvPr/>
          </p:nvSpPr>
          <p:spPr bwMode="auto">
            <a:xfrm>
              <a:off x="4823660" y="3945869"/>
              <a:ext cx="72435" cy="95927"/>
            </a:xfrm>
            <a:custGeom>
              <a:avLst/>
              <a:gdLst>
                <a:gd name="T0" fmla="*/ 33 w 36"/>
                <a:gd name="T1" fmla="*/ 45 h 47"/>
                <a:gd name="T2" fmla="*/ 33 w 36"/>
                <a:gd name="T3" fmla="*/ 45 h 47"/>
                <a:gd name="T4" fmla="*/ 34 w 36"/>
                <a:gd name="T5" fmla="*/ 38 h 47"/>
                <a:gd name="T6" fmla="*/ 9 w 36"/>
                <a:gd name="T7" fmla="*/ 3 h 47"/>
                <a:gd name="T8" fmla="*/ 2 w 36"/>
                <a:gd name="T9" fmla="*/ 2 h 47"/>
                <a:gd name="T10" fmla="*/ 2 w 36"/>
                <a:gd name="T11" fmla="*/ 2 h 47"/>
                <a:gd name="T12" fmla="*/ 1 w 36"/>
                <a:gd name="T13" fmla="*/ 9 h 47"/>
                <a:gd name="T14" fmla="*/ 26 w 36"/>
                <a:gd name="T15" fmla="*/ 44 h 47"/>
                <a:gd name="T16" fmla="*/ 33 w 36"/>
                <a:gd name="T17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7">
                  <a:moveTo>
                    <a:pt x="33" y="45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5" y="43"/>
                    <a:pt x="36" y="40"/>
                    <a:pt x="34" y="3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3"/>
                    <a:pt x="0" y="6"/>
                    <a:pt x="1" y="9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6"/>
                    <a:pt x="31" y="47"/>
                    <a:pt x="33" y="45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1" name="íşļîde"/>
            <p:cNvSpPr/>
            <p:nvPr/>
          </p:nvSpPr>
          <p:spPr bwMode="auto">
            <a:xfrm>
              <a:off x="4797231" y="3923356"/>
              <a:ext cx="34260" cy="65583"/>
            </a:xfrm>
            <a:custGeom>
              <a:avLst/>
              <a:gdLst>
                <a:gd name="T0" fmla="*/ 6 w 17"/>
                <a:gd name="T1" fmla="*/ 31 h 32"/>
                <a:gd name="T2" fmla="*/ 6 w 17"/>
                <a:gd name="T3" fmla="*/ 31 h 32"/>
                <a:gd name="T4" fmla="*/ 13 w 17"/>
                <a:gd name="T5" fmla="*/ 26 h 32"/>
                <a:gd name="T6" fmla="*/ 16 w 17"/>
                <a:gd name="T7" fmla="*/ 7 h 32"/>
                <a:gd name="T8" fmla="*/ 11 w 17"/>
                <a:gd name="T9" fmla="*/ 0 h 32"/>
                <a:gd name="T10" fmla="*/ 11 w 17"/>
                <a:gd name="T11" fmla="*/ 0 h 32"/>
                <a:gd name="T12" fmla="*/ 4 w 17"/>
                <a:gd name="T13" fmla="*/ 5 h 32"/>
                <a:gd name="T14" fmla="*/ 1 w 17"/>
                <a:gd name="T15" fmla="*/ 24 h 32"/>
                <a:gd name="T16" fmla="*/ 6 w 17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2">
                  <a:moveTo>
                    <a:pt x="6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9" y="32"/>
                    <a:pt x="12" y="29"/>
                    <a:pt x="13" y="2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4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2"/>
                    <a:pt x="4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7"/>
                    <a:pt x="2" y="31"/>
                    <a:pt x="6" y="3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2" name="îṣļïḍê"/>
            <p:cNvSpPr/>
            <p:nvPr/>
          </p:nvSpPr>
          <p:spPr bwMode="auto">
            <a:xfrm>
              <a:off x="4799189" y="3862667"/>
              <a:ext cx="117461" cy="120398"/>
            </a:xfrm>
            <a:custGeom>
              <a:avLst/>
              <a:gdLst>
                <a:gd name="T0" fmla="*/ 12 w 58"/>
                <a:gd name="T1" fmla="*/ 10 h 59"/>
                <a:gd name="T2" fmla="*/ 16 w 58"/>
                <a:gd name="T3" fmla="*/ 7 h 59"/>
                <a:gd name="T4" fmla="*/ 47 w 58"/>
                <a:gd name="T5" fmla="*/ 13 h 59"/>
                <a:gd name="T6" fmla="*/ 51 w 58"/>
                <a:gd name="T7" fmla="*/ 19 h 59"/>
                <a:gd name="T8" fmla="*/ 46 w 58"/>
                <a:gd name="T9" fmla="*/ 50 h 59"/>
                <a:gd name="T10" fmla="*/ 42 w 58"/>
                <a:gd name="T11" fmla="*/ 52 h 59"/>
                <a:gd name="T12" fmla="*/ 11 w 58"/>
                <a:gd name="T13" fmla="*/ 47 h 59"/>
                <a:gd name="T14" fmla="*/ 7 w 58"/>
                <a:gd name="T15" fmla="*/ 41 h 59"/>
                <a:gd name="T16" fmla="*/ 12 w 58"/>
                <a:gd name="T17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9">
                  <a:moveTo>
                    <a:pt x="12" y="10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26" y="0"/>
                    <a:pt x="40" y="3"/>
                    <a:pt x="47" y="1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8" y="29"/>
                    <a:pt x="56" y="43"/>
                    <a:pt x="46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2" y="59"/>
                    <a:pt x="18" y="57"/>
                    <a:pt x="11" y="4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0" y="31"/>
                    <a:pt x="2" y="17"/>
                    <a:pt x="12" y="10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3" name="íS1ïďè"/>
            <p:cNvSpPr/>
            <p:nvPr/>
          </p:nvSpPr>
          <p:spPr bwMode="auto">
            <a:xfrm>
              <a:off x="4259845" y="3726608"/>
              <a:ext cx="258415" cy="498233"/>
            </a:xfrm>
            <a:prstGeom prst="ellipse">
              <a:avLst/>
            </a:prstGeom>
            <a:solidFill>
              <a:srgbClr val="875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4" name="îṩḷîḓe"/>
            <p:cNvSpPr/>
            <p:nvPr/>
          </p:nvSpPr>
          <p:spPr bwMode="auto">
            <a:xfrm>
              <a:off x="4473233" y="3949785"/>
              <a:ext cx="52858" cy="52858"/>
            </a:xfrm>
            <a:custGeom>
              <a:avLst/>
              <a:gdLst>
                <a:gd name="T0" fmla="*/ 26 w 26"/>
                <a:gd name="T1" fmla="*/ 13 h 26"/>
                <a:gd name="T2" fmla="*/ 26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0 w 26"/>
                <a:gd name="T9" fmla="*/ 13 h 26"/>
                <a:gd name="T10" fmla="*/ 0 w 26"/>
                <a:gd name="T11" fmla="*/ 13 h 26"/>
                <a:gd name="T12" fmla="*/ 13 w 26"/>
                <a:gd name="T13" fmla="*/ 0 h 26"/>
                <a:gd name="T14" fmla="*/ 13 w 26"/>
                <a:gd name="T15" fmla="*/ 0 h 26"/>
                <a:gd name="T16" fmla="*/ 26 w 26"/>
                <a:gd name="T17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2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6" y="20"/>
                    <a:pt x="21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6" y="6"/>
                    <a:pt x="26" y="1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5" name="iṩlîḍe"/>
            <p:cNvSpPr/>
            <p:nvPr/>
          </p:nvSpPr>
          <p:spPr bwMode="auto">
            <a:xfrm>
              <a:off x="4210903" y="3844069"/>
              <a:ext cx="297569" cy="262331"/>
            </a:xfrm>
            <a:custGeom>
              <a:avLst/>
              <a:gdLst>
                <a:gd name="T0" fmla="*/ 146 w 146"/>
                <a:gd name="T1" fmla="*/ 61 h 129"/>
                <a:gd name="T2" fmla="*/ 146 w 146"/>
                <a:gd name="T3" fmla="*/ 68 h 129"/>
                <a:gd name="T4" fmla="*/ 85 w 146"/>
                <a:gd name="T5" fmla="*/ 129 h 129"/>
                <a:gd name="T6" fmla="*/ 61 w 146"/>
                <a:gd name="T7" fmla="*/ 129 h 129"/>
                <a:gd name="T8" fmla="*/ 0 w 146"/>
                <a:gd name="T9" fmla="*/ 68 h 129"/>
                <a:gd name="T10" fmla="*/ 0 w 146"/>
                <a:gd name="T11" fmla="*/ 61 h 129"/>
                <a:gd name="T12" fmla="*/ 61 w 146"/>
                <a:gd name="T13" fmla="*/ 0 h 129"/>
                <a:gd name="T14" fmla="*/ 85 w 146"/>
                <a:gd name="T15" fmla="*/ 0 h 129"/>
                <a:gd name="T16" fmla="*/ 146 w 146"/>
                <a:gd name="T17" fmla="*/ 6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29">
                  <a:moveTo>
                    <a:pt x="146" y="61"/>
                  </a:moveTo>
                  <a:cubicBezTo>
                    <a:pt x="146" y="68"/>
                    <a:pt x="146" y="68"/>
                    <a:pt x="146" y="68"/>
                  </a:cubicBezTo>
                  <a:cubicBezTo>
                    <a:pt x="146" y="102"/>
                    <a:pt x="119" y="129"/>
                    <a:pt x="85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27" y="129"/>
                    <a:pt x="0" y="102"/>
                    <a:pt x="0" y="68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19" y="0"/>
                    <a:pt x="146" y="28"/>
                    <a:pt x="146" y="6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6" name="ïṥľïḓè"/>
            <p:cNvSpPr/>
            <p:nvPr/>
          </p:nvSpPr>
          <p:spPr bwMode="auto">
            <a:xfrm>
              <a:off x="4339131" y="4085844"/>
              <a:ext cx="69498" cy="48942"/>
            </a:xfrm>
            <a:custGeom>
              <a:avLst/>
              <a:gdLst>
                <a:gd name="T0" fmla="*/ 32 w 34"/>
                <a:gd name="T1" fmla="*/ 8 h 24"/>
                <a:gd name="T2" fmla="*/ 32 w 34"/>
                <a:gd name="T3" fmla="*/ 8 h 24"/>
                <a:gd name="T4" fmla="*/ 26 w 34"/>
                <a:gd name="T5" fmla="*/ 18 h 24"/>
                <a:gd name="T6" fmla="*/ 12 w 34"/>
                <a:gd name="T7" fmla="*/ 23 h 24"/>
                <a:gd name="T8" fmla="*/ 1 w 34"/>
                <a:gd name="T9" fmla="*/ 17 h 24"/>
                <a:gd name="T10" fmla="*/ 1 w 34"/>
                <a:gd name="T11" fmla="*/ 17 h 24"/>
                <a:gd name="T12" fmla="*/ 7 w 34"/>
                <a:gd name="T13" fmla="*/ 6 h 24"/>
                <a:gd name="T14" fmla="*/ 22 w 34"/>
                <a:gd name="T15" fmla="*/ 2 h 24"/>
                <a:gd name="T16" fmla="*/ 32 w 34"/>
                <a:gd name="T17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4">
                  <a:moveTo>
                    <a:pt x="32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4" y="12"/>
                    <a:pt x="31" y="17"/>
                    <a:pt x="26" y="18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24"/>
                    <a:pt x="2" y="21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2"/>
                    <a:pt x="2" y="7"/>
                    <a:pt x="7" y="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6" y="0"/>
                    <a:pt x="31" y="3"/>
                    <a:pt x="32" y="8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7" name="iṧļiďê"/>
            <p:cNvSpPr/>
            <p:nvPr/>
          </p:nvSpPr>
          <p:spPr bwMode="auto">
            <a:xfrm>
              <a:off x="4339131" y="3815683"/>
              <a:ext cx="69498" cy="48942"/>
            </a:xfrm>
            <a:custGeom>
              <a:avLst/>
              <a:gdLst>
                <a:gd name="T0" fmla="*/ 1 w 34"/>
                <a:gd name="T1" fmla="*/ 8 h 24"/>
                <a:gd name="T2" fmla="*/ 1 w 34"/>
                <a:gd name="T3" fmla="*/ 8 h 24"/>
                <a:gd name="T4" fmla="*/ 7 w 34"/>
                <a:gd name="T5" fmla="*/ 18 h 24"/>
                <a:gd name="T6" fmla="*/ 22 w 34"/>
                <a:gd name="T7" fmla="*/ 23 h 24"/>
                <a:gd name="T8" fmla="*/ 32 w 34"/>
                <a:gd name="T9" fmla="*/ 17 h 24"/>
                <a:gd name="T10" fmla="*/ 32 w 34"/>
                <a:gd name="T11" fmla="*/ 17 h 24"/>
                <a:gd name="T12" fmla="*/ 26 w 34"/>
                <a:gd name="T13" fmla="*/ 6 h 24"/>
                <a:gd name="T14" fmla="*/ 12 w 34"/>
                <a:gd name="T15" fmla="*/ 2 h 24"/>
                <a:gd name="T16" fmla="*/ 1 w 34"/>
                <a:gd name="T17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4"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2" y="17"/>
                    <a:pt x="7" y="18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6" y="24"/>
                    <a:pt x="31" y="21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4" y="12"/>
                    <a:pt x="31" y="7"/>
                    <a:pt x="26" y="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7" y="0"/>
                    <a:pt x="2" y="3"/>
                    <a:pt x="1" y="8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8" name="iṣļiḍê"/>
            <p:cNvSpPr/>
            <p:nvPr/>
          </p:nvSpPr>
          <p:spPr bwMode="auto">
            <a:xfrm>
              <a:off x="4210903" y="3844069"/>
              <a:ext cx="268204" cy="262331"/>
            </a:xfrm>
            <a:custGeom>
              <a:avLst/>
              <a:gdLst>
                <a:gd name="T0" fmla="*/ 132 w 132"/>
                <a:gd name="T1" fmla="*/ 63 h 129"/>
                <a:gd name="T2" fmla="*/ 132 w 132"/>
                <a:gd name="T3" fmla="*/ 66 h 129"/>
                <a:gd name="T4" fmla="*/ 79 w 132"/>
                <a:gd name="T5" fmla="*/ 129 h 129"/>
                <a:gd name="T6" fmla="*/ 56 w 132"/>
                <a:gd name="T7" fmla="*/ 129 h 129"/>
                <a:gd name="T8" fmla="*/ 0 w 132"/>
                <a:gd name="T9" fmla="*/ 66 h 129"/>
                <a:gd name="T10" fmla="*/ 0 w 132"/>
                <a:gd name="T11" fmla="*/ 63 h 129"/>
                <a:gd name="T12" fmla="*/ 56 w 132"/>
                <a:gd name="T13" fmla="*/ 0 h 129"/>
                <a:gd name="T14" fmla="*/ 79 w 132"/>
                <a:gd name="T15" fmla="*/ 0 h 129"/>
                <a:gd name="T16" fmla="*/ 132 w 132"/>
                <a:gd name="T17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29">
                  <a:moveTo>
                    <a:pt x="132" y="63"/>
                  </a:moveTo>
                  <a:cubicBezTo>
                    <a:pt x="132" y="66"/>
                    <a:pt x="132" y="66"/>
                    <a:pt x="132" y="66"/>
                  </a:cubicBezTo>
                  <a:cubicBezTo>
                    <a:pt x="132" y="101"/>
                    <a:pt x="114" y="129"/>
                    <a:pt x="79" y="129"/>
                  </a:cubicBezTo>
                  <a:cubicBezTo>
                    <a:pt x="56" y="129"/>
                    <a:pt x="56" y="129"/>
                    <a:pt x="56" y="129"/>
                  </a:cubicBezTo>
                  <a:cubicBezTo>
                    <a:pt x="22" y="129"/>
                    <a:pt x="0" y="101"/>
                    <a:pt x="0" y="6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9"/>
                    <a:pt x="22" y="0"/>
                    <a:pt x="5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14" y="0"/>
                    <a:pt x="132" y="29"/>
                    <a:pt x="132" y="63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9" name="ïSḷiďe"/>
            <p:cNvSpPr/>
            <p:nvPr/>
          </p:nvSpPr>
          <p:spPr bwMode="auto">
            <a:xfrm>
              <a:off x="4808977" y="4261058"/>
              <a:ext cx="107673" cy="40133"/>
            </a:xfrm>
            <a:custGeom>
              <a:avLst/>
              <a:gdLst>
                <a:gd name="T0" fmla="*/ 52 w 53"/>
                <a:gd name="T1" fmla="*/ 4 h 20"/>
                <a:gd name="T2" fmla="*/ 52 w 53"/>
                <a:gd name="T3" fmla="*/ 4 h 20"/>
                <a:gd name="T4" fmla="*/ 48 w 53"/>
                <a:gd name="T5" fmla="*/ 10 h 20"/>
                <a:gd name="T6" fmla="*/ 6 w 53"/>
                <a:gd name="T7" fmla="*/ 20 h 20"/>
                <a:gd name="T8" fmla="*/ 0 w 53"/>
                <a:gd name="T9" fmla="*/ 16 h 20"/>
                <a:gd name="T10" fmla="*/ 0 w 53"/>
                <a:gd name="T11" fmla="*/ 16 h 20"/>
                <a:gd name="T12" fmla="*/ 4 w 53"/>
                <a:gd name="T13" fmla="*/ 10 h 20"/>
                <a:gd name="T14" fmla="*/ 46 w 53"/>
                <a:gd name="T15" fmla="*/ 0 h 20"/>
                <a:gd name="T16" fmla="*/ 52 w 53"/>
                <a:gd name="T1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0"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3" y="7"/>
                    <a:pt x="51" y="9"/>
                    <a:pt x="48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1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4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51" y="1"/>
                    <a:pt x="52" y="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0" name="íṥlíḍé"/>
            <p:cNvSpPr/>
            <p:nvPr/>
          </p:nvSpPr>
          <p:spPr bwMode="auto">
            <a:xfrm>
              <a:off x="4816808" y="4230713"/>
              <a:ext cx="105715" cy="42091"/>
            </a:xfrm>
            <a:custGeom>
              <a:avLst/>
              <a:gdLst>
                <a:gd name="T0" fmla="*/ 52 w 52"/>
                <a:gd name="T1" fmla="*/ 5 h 21"/>
                <a:gd name="T2" fmla="*/ 52 w 52"/>
                <a:gd name="T3" fmla="*/ 5 h 21"/>
                <a:gd name="T4" fmla="*/ 48 w 52"/>
                <a:gd name="T5" fmla="*/ 11 h 21"/>
                <a:gd name="T6" fmla="*/ 6 w 52"/>
                <a:gd name="T7" fmla="*/ 20 h 21"/>
                <a:gd name="T8" fmla="*/ 0 w 52"/>
                <a:gd name="T9" fmla="*/ 17 h 21"/>
                <a:gd name="T10" fmla="*/ 0 w 52"/>
                <a:gd name="T11" fmla="*/ 17 h 21"/>
                <a:gd name="T12" fmla="*/ 4 w 52"/>
                <a:gd name="T13" fmla="*/ 11 h 21"/>
                <a:gd name="T14" fmla="*/ 46 w 52"/>
                <a:gd name="T15" fmla="*/ 1 h 21"/>
                <a:gd name="T16" fmla="*/ 52 w 52"/>
                <a:gd name="T1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1">
                  <a:moveTo>
                    <a:pt x="52" y="5"/>
                  </a:moveTo>
                  <a:cubicBezTo>
                    <a:pt x="52" y="5"/>
                    <a:pt x="52" y="5"/>
                    <a:pt x="52" y="5"/>
                  </a:cubicBezTo>
                  <a:cubicBezTo>
                    <a:pt x="52" y="7"/>
                    <a:pt x="51" y="10"/>
                    <a:pt x="48" y="1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1"/>
                    <a:pt x="1" y="19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1" y="11"/>
                    <a:pt x="4" y="1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0"/>
                    <a:pt x="51" y="2"/>
                    <a:pt x="52" y="5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1" name="ïṧlíďê"/>
            <p:cNvSpPr/>
            <p:nvPr/>
          </p:nvSpPr>
          <p:spPr bwMode="auto">
            <a:xfrm>
              <a:off x="4814850" y="4204285"/>
              <a:ext cx="107673" cy="42091"/>
            </a:xfrm>
            <a:custGeom>
              <a:avLst/>
              <a:gdLst>
                <a:gd name="T0" fmla="*/ 53 w 53"/>
                <a:gd name="T1" fmla="*/ 4 h 21"/>
                <a:gd name="T2" fmla="*/ 53 w 53"/>
                <a:gd name="T3" fmla="*/ 4 h 21"/>
                <a:gd name="T4" fmla="*/ 49 w 53"/>
                <a:gd name="T5" fmla="*/ 10 h 21"/>
                <a:gd name="T6" fmla="*/ 7 w 53"/>
                <a:gd name="T7" fmla="*/ 20 h 21"/>
                <a:gd name="T8" fmla="*/ 1 w 53"/>
                <a:gd name="T9" fmla="*/ 16 h 21"/>
                <a:gd name="T10" fmla="*/ 1 w 53"/>
                <a:gd name="T11" fmla="*/ 16 h 21"/>
                <a:gd name="T12" fmla="*/ 5 w 53"/>
                <a:gd name="T13" fmla="*/ 11 h 21"/>
                <a:gd name="T14" fmla="*/ 47 w 53"/>
                <a:gd name="T15" fmla="*/ 1 h 21"/>
                <a:gd name="T16" fmla="*/ 53 w 53"/>
                <a:gd name="T17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1">
                  <a:moveTo>
                    <a:pt x="53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3" y="7"/>
                    <a:pt x="52" y="10"/>
                    <a:pt x="49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4" y="21"/>
                    <a:pt x="2" y="19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2" y="11"/>
                    <a:pt x="5" y="1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0"/>
                    <a:pt x="52" y="2"/>
                    <a:pt x="53" y="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2" name="íṡlîḓe"/>
            <p:cNvSpPr/>
            <p:nvPr/>
          </p:nvSpPr>
          <p:spPr bwMode="auto">
            <a:xfrm>
              <a:off x="4797231" y="4181771"/>
              <a:ext cx="107673" cy="43069"/>
            </a:xfrm>
            <a:custGeom>
              <a:avLst/>
              <a:gdLst>
                <a:gd name="T0" fmla="*/ 52 w 53"/>
                <a:gd name="T1" fmla="*/ 4 h 21"/>
                <a:gd name="T2" fmla="*/ 52 w 53"/>
                <a:gd name="T3" fmla="*/ 4 h 21"/>
                <a:gd name="T4" fmla="*/ 49 w 53"/>
                <a:gd name="T5" fmla="*/ 10 h 21"/>
                <a:gd name="T6" fmla="*/ 7 w 53"/>
                <a:gd name="T7" fmla="*/ 20 h 21"/>
                <a:gd name="T8" fmla="*/ 1 w 53"/>
                <a:gd name="T9" fmla="*/ 16 h 21"/>
                <a:gd name="T10" fmla="*/ 1 w 53"/>
                <a:gd name="T11" fmla="*/ 16 h 21"/>
                <a:gd name="T12" fmla="*/ 4 w 53"/>
                <a:gd name="T13" fmla="*/ 10 h 21"/>
                <a:gd name="T14" fmla="*/ 46 w 53"/>
                <a:gd name="T15" fmla="*/ 0 h 21"/>
                <a:gd name="T16" fmla="*/ 52 w 53"/>
                <a:gd name="T17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1"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3" y="7"/>
                    <a:pt x="51" y="9"/>
                    <a:pt x="49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4" y="21"/>
                    <a:pt x="1" y="19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4"/>
                    <a:pt x="2" y="11"/>
                    <a:pt x="4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52" y="1"/>
                    <a:pt x="52" y="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3" name="ïṩļïḍe"/>
            <p:cNvSpPr/>
            <p:nvPr/>
          </p:nvSpPr>
          <p:spPr bwMode="auto">
            <a:xfrm>
              <a:off x="4768844" y="4169047"/>
              <a:ext cx="47963" cy="63625"/>
            </a:xfrm>
            <a:custGeom>
              <a:avLst/>
              <a:gdLst>
                <a:gd name="T0" fmla="*/ 20 w 24"/>
                <a:gd name="T1" fmla="*/ 2 h 31"/>
                <a:gd name="T2" fmla="*/ 20 w 24"/>
                <a:gd name="T3" fmla="*/ 2 h 31"/>
                <a:gd name="T4" fmla="*/ 22 w 24"/>
                <a:gd name="T5" fmla="*/ 11 h 31"/>
                <a:gd name="T6" fmla="*/ 12 w 24"/>
                <a:gd name="T7" fmla="*/ 27 h 31"/>
                <a:gd name="T8" fmla="*/ 3 w 24"/>
                <a:gd name="T9" fmla="*/ 29 h 31"/>
                <a:gd name="T10" fmla="*/ 3 w 24"/>
                <a:gd name="T11" fmla="*/ 29 h 31"/>
                <a:gd name="T12" fmla="*/ 1 w 24"/>
                <a:gd name="T13" fmla="*/ 21 h 31"/>
                <a:gd name="T14" fmla="*/ 11 w 24"/>
                <a:gd name="T15" fmla="*/ 4 h 31"/>
                <a:gd name="T16" fmla="*/ 20 w 24"/>
                <a:gd name="T17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1">
                  <a:moveTo>
                    <a:pt x="20" y="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3" y="4"/>
                    <a:pt x="24" y="8"/>
                    <a:pt x="22" y="11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30"/>
                    <a:pt x="6" y="31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27"/>
                    <a:pt x="0" y="23"/>
                    <a:pt x="1" y="2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1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4" name="îš1íḓè"/>
            <p:cNvSpPr/>
            <p:nvPr/>
          </p:nvSpPr>
          <p:spPr bwMode="auto">
            <a:xfrm>
              <a:off x="4744373" y="4198412"/>
              <a:ext cx="117461" cy="111588"/>
            </a:xfrm>
            <a:custGeom>
              <a:avLst/>
              <a:gdLst>
                <a:gd name="T0" fmla="*/ 3 w 58"/>
                <a:gd name="T1" fmla="*/ 32 h 55"/>
                <a:gd name="T2" fmla="*/ 4 w 58"/>
                <a:gd name="T3" fmla="*/ 36 h 55"/>
                <a:gd name="T4" fmla="*/ 31 w 58"/>
                <a:gd name="T5" fmla="*/ 52 h 55"/>
                <a:gd name="T6" fmla="*/ 38 w 58"/>
                <a:gd name="T7" fmla="*/ 51 h 55"/>
                <a:gd name="T8" fmla="*/ 55 w 58"/>
                <a:gd name="T9" fmla="*/ 24 h 55"/>
                <a:gd name="T10" fmla="*/ 54 w 58"/>
                <a:gd name="T11" fmla="*/ 20 h 55"/>
                <a:gd name="T12" fmla="*/ 27 w 58"/>
                <a:gd name="T13" fmla="*/ 3 h 55"/>
                <a:gd name="T14" fmla="*/ 20 w 58"/>
                <a:gd name="T15" fmla="*/ 5 h 55"/>
                <a:gd name="T16" fmla="*/ 3 w 58"/>
                <a:gd name="T17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5">
                  <a:moveTo>
                    <a:pt x="3" y="32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7" y="48"/>
                    <a:pt x="19" y="55"/>
                    <a:pt x="31" y="52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50" y="48"/>
                    <a:pt x="58" y="36"/>
                    <a:pt x="55" y="2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1" y="8"/>
                    <a:pt x="39" y="0"/>
                    <a:pt x="27" y="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8" y="8"/>
                    <a:pt x="0" y="20"/>
                    <a:pt x="3" y="32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5" name="íṧļiḑe"/>
            <p:cNvSpPr/>
            <p:nvPr/>
          </p:nvSpPr>
          <p:spPr bwMode="auto">
            <a:xfrm>
              <a:off x="7328524" y="3159856"/>
              <a:ext cx="369025" cy="377835"/>
            </a:xfrm>
            <a:custGeom>
              <a:avLst/>
              <a:gdLst>
                <a:gd name="T0" fmla="*/ 156 w 181"/>
                <a:gd name="T1" fmla="*/ 161 h 186"/>
                <a:gd name="T2" fmla="*/ 49 w 181"/>
                <a:gd name="T3" fmla="*/ 137 h 186"/>
                <a:gd name="T4" fmla="*/ 25 w 181"/>
                <a:gd name="T5" fmla="*/ 24 h 186"/>
                <a:gd name="T6" fmla="*/ 139 w 181"/>
                <a:gd name="T7" fmla="*/ 48 h 186"/>
                <a:gd name="T8" fmla="*/ 156 w 181"/>
                <a:gd name="T9" fmla="*/ 16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6">
                  <a:moveTo>
                    <a:pt x="156" y="161"/>
                  </a:moveTo>
                  <a:cubicBezTo>
                    <a:pt x="131" y="186"/>
                    <a:pt x="84" y="172"/>
                    <a:pt x="49" y="137"/>
                  </a:cubicBezTo>
                  <a:cubicBezTo>
                    <a:pt x="14" y="102"/>
                    <a:pt x="0" y="49"/>
                    <a:pt x="25" y="24"/>
                  </a:cubicBezTo>
                  <a:cubicBezTo>
                    <a:pt x="50" y="0"/>
                    <a:pt x="105" y="13"/>
                    <a:pt x="139" y="48"/>
                  </a:cubicBezTo>
                  <a:cubicBezTo>
                    <a:pt x="174" y="83"/>
                    <a:pt x="181" y="137"/>
                    <a:pt x="156" y="161"/>
                  </a:cubicBezTo>
                  <a:close/>
                </a:path>
              </a:pathLst>
            </a:custGeom>
            <a:solidFill>
              <a:srgbClr val="022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10000"/>
            </a:bodyPr>
            <a:lstStyle/>
            <a:p>
              <a:pPr algn="ctr"/>
              <a:endParaRPr/>
            </a:p>
          </p:txBody>
        </p:sp>
        <p:sp>
          <p:nvSpPr>
            <p:cNvPr id="716" name="išľïḋe"/>
            <p:cNvSpPr/>
            <p:nvPr/>
          </p:nvSpPr>
          <p:spPr bwMode="auto">
            <a:xfrm>
              <a:off x="7078918" y="3106998"/>
              <a:ext cx="311273" cy="373919"/>
            </a:xfrm>
            <a:custGeom>
              <a:avLst/>
              <a:gdLst>
                <a:gd name="T0" fmla="*/ 153 w 153"/>
                <a:gd name="T1" fmla="*/ 7 h 184"/>
                <a:gd name="T2" fmla="*/ 59 w 153"/>
                <a:gd name="T3" fmla="*/ 35 h 184"/>
                <a:gd name="T4" fmla="*/ 0 w 153"/>
                <a:gd name="T5" fmla="*/ 174 h 184"/>
                <a:gd name="T6" fmla="*/ 38 w 153"/>
                <a:gd name="T7" fmla="*/ 184 h 184"/>
                <a:gd name="T8" fmla="*/ 74 w 153"/>
                <a:gd name="T9" fmla="*/ 86 h 184"/>
                <a:gd name="T10" fmla="*/ 153 w 153"/>
                <a:gd name="T11" fmla="*/ 75 h 184"/>
                <a:gd name="T12" fmla="*/ 153 w 153"/>
                <a:gd name="T13" fmla="*/ 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84">
                  <a:moveTo>
                    <a:pt x="153" y="7"/>
                  </a:moveTo>
                  <a:cubicBezTo>
                    <a:pt x="153" y="7"/>
                    <a:pt x="126" y="0"/>
                    <a:pt x="59" y="35"/>
                  </a:cubicBezTo>
                  <a:cubicBezTo>
                    <a:pt x="3" y="64"/>
                    <a:pt x="0" y="174"/>
                    <a:pt x="0" y="17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51" y="96"/>
                    <a:pt x="74" y="86"/>
                  </a:cubicBezTo>
                  <a:cubicBezTo>
                    <a:pt x="119" y="68"/>
                    <a:pt x="153" y="75"/>
                    <a:pt x="153" y="75"/>
                  </a:cubicBezTo>
                  <a:lnTo>
                    <a:pt x="153" y="7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10000"/>
            </a:bodyPr>
            <a:lstStyle/>
            <a:p>
              <a:pPr algn="ctr"/>
              <a:endParaRPr/>
            </a:p>
          </p:txBody>
        </p:sp>
        <p:sp>
          <p:nvSpPr>
            <p:cNvPr id="717" name="îšḷïḓe"/>
            <p:cNvSpPr/>
            <p:nvPr/>
          </p:nvSpPr>
          <p:spPr bwMode="auto">
            <a:xfrm>
              <a:off x="7631965" y="3322344"/>
              <a:ext cx="268204" cy="587308"/>
            </a:xfrm>
            <a:custGeom>
              <a:avLst/>
              <a:gdLst>
                <a:gd name="T0" fmla="*/ 28 w 132"/>
                <a:gd name="T1" fmla="*/ 0 h 289"/>
                <a:gd name="T2" fmla="*/ 104 w 132"/>
                <a:gd name="T3" fmla="*/ 117 h 289"/>
                <a:gd name="T4" fmla="*/ 132 w 132"/>
                <a:gd name="T5" fmla="*/ 282 h 289"/>
                <a:gd name="T6" fmla="*/ 99 w 132"/>
                <a:gd name="T7" fmla="*/ 289 h 289"/>
                <a:gd name="T8" fmla="*/ 71 w 132"/>
                <a:gd name="T9" fmla="*/ 165 h 289"/>
                <a:gd name="T10" fmla="*/ 0 w 132"/>
                <a:gd name="T11" fmla="*/ 92 h 289"/>
                <a:gd name="T12" fmla="*/ 28 w 132"/>
                <a:gd name="T13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289">
                  <a:moveTo>
                    <a:pt x="28" y="0"/>
                  </a:moveTo>
                  <a:cubicBezTo>
                    <a:pt x="28" y="0"/>
                    <a:pt x="77" y="47"/>
                    <a:pt x="104" y="117"/>
                  </a:cubicBezTo>
                  <a:cubicBezTo>
                    <a:pt x="127" y="176"/>
                    <a:pt x="132" y="282"/>
                    <a:pt x="132" y="282"/>
                  </a:cubicBezTo>
                  <a:cubicBezTo>
                    <a:pt x="99" y="289"/>
                    <a:pt x="99" y="289"/>
                    <a:pt x="99" y="289"/>
                  </a:cubicBezTo>
                  <a:cubicBezTo>
                    <a:pt x="99" y="289"/>
                    <a:pt x="83" y="187"/>
                    <a:pt x="71" y="165"/>
                  </a:cubicBezTo>
                  <a:cubicBezTo>
                    <a:pt x="45" y="113"/>
                    <a:pt x="0" y="92"/>
                    <a:pt x="0" y="92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18" name="îśľîḋè"/>
            <p:cNvSpPr/>
            <p:nvPr/>
          </p:nvSpPr>
          <p:spPr bwMode="auto">
            <a:xfrm>
              <a:off x="7305032" y="3090357"/>
              <a:ext cx="449290" cy="453206"/>
            </a:xfrm>
            <a:custGeom>
              <a:avLst/>
              <a:gdLst>
                <a:gd name="T0" fmla="*/ 196 w 221"/>
                <a:gd name="T1" fmla="*/ 199 h 223"/>
                <a:gd name="T2" fmla="*/ 65 w 221"/>
                <a:gd name="T3" fmla="*/ 156 h 223"/>
                <a:gd name="T4" fmla="*/ 24 w 221"/>
                <a:gd name="T5" fmla="*/ 25 h 223"/>
                <a:gd name="T6" fmla="*/ 156 w 221"/>
                <a:gd name="T7" fmla="*/ 67 h 223"/>
                <a:gd name="T8" fmla="*/ 196 w 221"/>
                <a:gd name="T9" fmla="*/ 19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3">
                  <a:moveTo>
                    <a:pt x="196" y="199"/>
                  </a:moveTo>
                  <a:cubicBezTo>
                    <a:pt x="172" y="223"/>
                    <a:pt x="113" y="204"/>
                    <a:pt x="65" y="156"/>
                  </a:cubicBezTo>
                  <a:cubicBezTo>
                    <a:pt x="18" y="108"/>
                    <a:pt x="0" y="49"/>
                    <a:pt x="24" y="25"/>
                  </a:cubicBezTo>
                  <a:cubicBezTo>
                    <a:pt x="49" y="0"/>
                    <a:pt x="108" y="19"/>
                    <a:pt x="156" y="67"/>
                  </a:cubicBezTo>
                  <a:cubicBezTo>
                    <a:pt x="203" y="115"/>
                    <a:pt x="221" y="174"/>
                    <a:pt x="196" y="199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719" name="îṩ1iḓé"/>
            <p:cNvSpPr/>
            <p:nvPr/>
          </p:nvSpPr>
          <p:spPr bwMode="auto">
            <a:xfrm>
              <a:off x="7420535" y="3365413"/>
              <a:ext cx="58731" cy="58731"/>
            </a:xfrm>
            <a:custGeom>
              <a:avLst/>
              <a:gdLst>
                <a:gd name="T0" fmla="*/ 5 w 29"/>
                <a:gd name="T1" fmla="*/ 24 h 29"/>
                <a:gd name="T2" fmla="*/ 5 w 29"/>
                <a:gd name="T3" fmla="*/ 24 h 29"/>
                <a:gd name="T4" fmla="*/ 5 w 29"/>
                <a:gd name="T5" fmla="*/ 5 h 29"/>
                <a:gd name="T6" fmla="*/ 5 w 29"/>
                <a:gd name="T7" fmla="*/ 5 h 29"/>
                <a:gd name="T8" fmla="*/ 24 w 29"/>
                <a:gd name="T9" fmla="*/ 5 h 29"/>
                <a:gd name="T10" fmla="*/ 24 w 29"/>
                <a:gd name="T11" fmla="*/ 5 h 29"/>
                <a:gd name="T12" fmla="*/ 24 w 29"/>
                <a:gd name="T13" fmla="*/ 24 h 29"/>
                <a:gd name="T14" fmla="*/ 24 w 29"/>
                <a:gd name="T15" fmla="*/ 24 h 29"/>
                <a:gd name="T16" fmla="*/ 5 w 29"/>
                <a:gd name="T1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5" y="24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0" y="19"/>
                    <a:pt x="0" y="10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0" y="0"/>
                    <a:pt x="19" y="0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9" y="11"/>
                    <a:pt x="29" y="19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9" y="29"/>
                    <a:pt x="10" y="29"/>
                    <a:pt x="5" y="24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0" name="îṡ1ïde"/>
            <p:cNvSpPr/>
            <p:nvPr/>
          </p:nvSpPr>
          <p:spPr bwMode="auto">
            <a:xfrm>
              <a:off x="7424451" y="3173559"/>
              <a:ext cx="54815" cy="67541"/>
            </a:xfrm>
            <a:custGeom>
              <a:avLst/>
              <a:gdLst>
                <a:gd name="T0" fmla="*/ 5 w 27"/>
                <a:gd name="T1" fmla="*/ 31 h 33"/>
                <a:gd name="T2" fmla="*/ 5 w 27"/>
                <a:gd name="T3" fmla="*/ 31 h 33"/>
                <a:gd name="T4" fmla="*/ 2 w 27"/>
                <a:gd name="T5" fmla="*/ 19 h 33"/>
                <a:gd name="T6" fmla="*/ 10 w 27"/>
                <a:gd name="T7" fmla="*/ 6 h 33"/>
                <a:gd name="T8" fmla="*/ 21 w 27"/>
                <a:gd name="T9" fmla="*/ 2 h 33"/>
                <a:gd name="T10" fmla="*/ 21 w 27"/>
                <a:gd name="T11" fmla="*/ 2 h 33"/>
                <a:gd name="T12" fmla="*/ 25 w 27"/>
                <a:gd name="T13" fmla="*/ 14 h 33"/>
                <a:gd name="T14" fmla="*/ 17 w 27"/>
                <a:gd name="T15" fmla="*/ 27 h 33"/>
                <a:gd name="T16" fmla="*/ 5 w 27"/>
                <a:gd name="T17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3">
                  <a:moveTo>
                    <a:pt x="5" y="31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1" y="28"/>
                    <a:pt x="0" y="23"/>
                    <a:pt x="2" y="1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1"/>
                    <a:pt x="17" y="0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6" y="4"/>
                    <a:pt x="27" y="10"/>
                    <a:pt x="25" y="14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5" y="31"/>
                    <a:pt x="10" y="33"/>
                    <a:pt x="5" y="3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1" name="iśḷiḍê"/>
            <p:cNvSpPr/>
            <p:nvPr/>
          </p:nvSpPr>
          <p:spPr bwMode="auto">
            <a:xfrm>
              <a:off x="7603579" y="3367371"/>
              <a:ext cx="67540" cy="54815"/>
            </a:xfrm>
            <a:custGeom>
              <a:avLst/>
              <a:gdLst>
                <a:gd name="T0" fmla="*/ 31 w 33"/>
                <a:gd name="T1" fmla="*/ 6 h 27"/>
                <a:gd name="T2" fmla="*/ 31 w 33"/>
                <a:gd name="T3" fmla="*/ 6 h 27"/>
                <a:gd name="T4" fmla="*/ 19 w 33"/>
                <a:gd name="T5" fmla="*/ 2 h 27"/>
                <a:gd name="T6" fmla="*/ 6 w 33"/>
                <a:gd name="T7" fmla="*/ 10 h 27"/>
                <a:gd name="T8" fmla="*/ 2 w 33"/>
                <a:gd name="T9" fmla="*/ 22 h 27"/>
                <a:gd name="T10" fmla="*/ 2 w 33"/>
                <a:gd name="T11" fmla="*/ 22 h 27"/>
                <a:gd name="T12" fmla="*/ 14 w 33"/>
                <a:gd name="T13" fmla="*/ 25 h 27"/>
                <a:gd name="T14" fmla="*/ 28 w 33"/>
                <a:gd name="T15" fmla="*/ 18 h 27"/>
                <a:gd name="T16" fmla="*/ 31 w 33"/>
                <a:gd name="T17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7">
                  <a:moveTo>
                    <a:pt x="31" y="6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29" y="2"/>
                    <a:pt x="24" y="0"/>
                    <a:pt x="19" y="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2" y="12"/>
                    <a:pt x="0" y="17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7"/>
                    <a:pt x="14" y="25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2" y="15"/>
                    <a:pt x="33" y="10"/>
                    <a:pt x="31" y="6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2" name="îş1îḋé"/>
            <p:cNvSpPr/>
            <p:nvPr/>
          </p:nvSpPr>
          <p:spPr bwMode="auto">
            <a:xfrm>
              <a:off x="7392148" y="3139300"/>
              <a:ext cx="317146" cy="315188"/>
            </a:xfrm>
            <a:custGeom>
              <a:avLst/>
              <a:gdLst>
                <a:gd name="T0" fmla="*/ 28 w 156"/>
                <a:gd name="T1" fmla="*/ 131 h 155"/>
                <a:gd name="T2" fmla="*/ 23 w 156"/>
                <a:gd name="T3" fmla="*/ 126 h 155"/>
                <a:gd name="T4" fmla="*/ 24 w 156"/>
                <a:gd name="T5" fmla="*/ 40 h 155"/>
                <a:gd name="T6" fmla="*/ 41 w 156"/>
                <a:gd name="T7" fmla="*/ 23 h 155"/>
                <a:gd name="T8" fmla="*/ 127 w 156"/>
                <a:gd name="T9" fmla="*/ 23 h 155"/>
                <a:gd name="T10" fmla="*/ 132 w 156"/>
                <a:gd name="T11" fmla="*/ 29 h 155"/>
                <a:gd name="T12" fmla="*/ 132 w 156"/>
                <a:gd name="T13" fmla="*/ 114 h 155"/>
                <a:gd name="T14" fmla="*/ 114 w 156"/>
                <a:gd name="T15" fmla="*/ 132 h 155"/>
                <a:gd name="T16" fmla="*/ 28 w 156"/>
                <a:gd name="T17" fmla="*/ 13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55">
                  <a:moveTo>
                    <a:pt x="28" y="131"/>
                  </a:moveTo>
                  <a:cubicBezTo>
                    <a:pt x="23" y="126"/>
                    <a:pt x="23" y="126"/>
                    <a:pt x="23" y="126"/>
                  </a:cubicBezTo>
                  <a:cubicBezTo>
                    <a:pt x="0" y="103"/>
                    <a:pt x="0" y="64"/>
                    <a:pt x="24" y="40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65" y="0"/>
                    <a:pt x="104" y="0"/>
                    <a:pt x="127" y="23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56" y="52"/>
                    <a:pt x="156" y="91"/>
                    <a:pt x="132" y="114"/>
                  </a:cubicBezTo>
                  <a:cubicBezTo>
                    <a:pt x="114" y="132"/>
                    <a:pt x="114" y="132"/>
                    <a:pt x="114" y="132"/>
                  </a:cubicBezTo>
                  <a:cubicBezTo>
                    <a:pt x="91" y="155"/>
                    <a:pt x="52" y="155"/>
                    <a:pt x="28" y="13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3" name="íŝliďè"/>
            <p:cNvSpPr/>
            <p:nvPr/>
          </p:nvSpPr>
          <p:spPr bwMode="auto">
            <a:xfrm>
              <a:off x="7414662" y="3135384"/>
              <a:ext cx="296590" cy="296591"/>
            </a:xfrm>
            <a:custGeom>
              <a:avLst/>
              <a:gdLst>
                <a:gd name="T0" fmla="*/ 32 w 146"/>
                <a:gd name="T1" fmla="*/ 124 h 146"/>
                <a:gd name="T2" fmla="*/ 22 w 146"/>
                <a:gd name="T3" fmla="*/ 113 h 146"/>
                <a:gd name="T4" fmla="*/ 23 w 146"/>
                <a:gd name="T5" fmla="*/ 33 h 146"/>
                <a:gd name="T6" fmla="*/ 33 w 146"/>
                <a:gd name="T7" fmla="*/ 23 h 146"/>
                <a:gd name="T8" fmla="*/ 114 w 146"/>
                <a:gd name="T9" fmla="*/ 23 h 146"/>
                <a:gd name="T10" fmla="*/ 124 w 146"/>
                <a:gd name="T11" fmla="*/ 33 h 146"/>
                <a:gd name="T12" fmla="*/ 123 w 146"/>
                <a:gd name="T13" fmla="*/ 114 h 146"/>
                <a:gd name="T14" fmla="*/ 113 w 146"/>
                <a:gd name="T15" fmla="*/ 124 h 146"/>
                <a:gd name="T16" fmla="*/ 32 w 146"/>
                <a:gd name="T17" fmla="*/ 1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32" y="124"/>
                  </a:moveTo>
                  <a:cubicBezTo>
                    <a:pt x="22" y="113"/>
                    <a:pt x="22" y="113"/>
                    <a:pt x="22" y="113"/>
                  </a:cubicBezTo>
                  <a:cubicBezTo>
                    <a:pt x="0" y="91"/>
                    <a:pt x="1" y="55"/>
                    <a:pt x="23" y="3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55" y="0"/>
                    <a:pt x="92" y="1"/>
                    <a:pt x="114" y="2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46" y="55"/>
                    <a:pt x="146" y="92"/>
                    <a:pt x="123" y="114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91" y="146"/>
                    <a:pt x="55" y="146"/>
                    <a:pt x="32" y="124"/>
                  </a:cubicBez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4" name="ïŝļiḑe"/>
            <p:cNvSpPr/>
            <p:nvPr/>
          </p:nvSpPr>
          <p:spPr bwMode="auto">
            <a:xfrm>
              <a:off x="7886465" y="3915525"/>
              <a:ext cx="28386" cy="109631"/>
            </a:xfrm>
            <a:custGeom>
              <a:avLst/>
              <a:gdLst>
                <a:gd name="T0" fmla="*/ 5 w 14"/>
                <a:gd name="T1" fmla="*/ 53 h 54"/>
                <a:gd name="T2" fmla="*/ 5 w 14"/>
                <a:gd name="T3" fmla="*/ 53 h 54"/>
                <a:gd name="T4" fmla="*/ 10 w 14"/>
                <a:gd name="T5" fmla="*/ 49 h 54"/>
                <a:gd name="T6" fmla="*/ 14 w 14"/>
                <a:gd name="T7" fmla="*/ 6 h 54"/>
                <a:gd name="T8" fmla="*/ 9 w 14"/>
                <a:gd name="T9" fmla="*/ 0 h 54"/>
                <a:gd name="T10" fmla="*/ 9 w 14"/>
                <a:gd name="T11" fmla="*/ 0 h 54"/>
                <a:gd name="T12" fmla="*/ 4 w 14"/>
                <a:gd name="T13" fmla="*/ 5 h 54"/>
                <a:gd name="T14" fmla="*/ 0 w 14"/>
                <a:gd name="T15" fmla="*/ 48 h 54"/>
                <a:gd name="T16" fmla="*/ 5 w 14"/>
                <a:gd name="T17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4">
                  <a:moveTo>
                    <a:pt x="5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8" y="54"/>
                    <a:pt x="10" y="51"/>
                    <a:pt x="10" y="4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2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4" y="2"/>
                    <a:pt x="4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5" name="is1ïḍê"/>
            <p:cNvSpPr/>
            <p:nvPr/>
          </p:nvSpPr>
          <p:spPr bwMode="auto">
            <a:xfrm>
              <a:off x="7860036" y="3927271"/>
              <a:ext cx="26429" cy="110610"/>
            </a:xfrm>
            <a:custGeom>
              <a:avLst/>
              <a:gdLst>
                <a:gd name="T0" fmla="*/ 4 w 13"/>
                <a:gd name="T1" fmla="*/ 53 h 54"/>
                <a:gd name="T2" fmla="*/ 4 w 13"/>
                <a:gd name="T3" fmla="*/ 53 h 54"/>
                <a:gd name="T4" fmla="*/ 10 w 13"/>
                <a:gd name="T5" fmla="*/ 49 h 54"/>
                <a:gd name="T6" fmla="*/ 13 w 13"/>
                <a:gd name="T7" fmla="*/ 6 h 54"/>
                <a:gd name="T8" fmla="*/ 9 w 13"/>
                <a:gd name="T9" fmla="*/ 1 h 54"/>
                <a:gd name="T10" fmla="*/ 9 w 13"/>
                <a:gd name="T11" fmla="*/ 1 h 54"/>
                <a:gd name="T12" fmla="*/ 3 w 13"/>
                <a:gd name="T13" fmla="*/ 5 h 54"/>
                <a:gd name="T14" fmla="*/ 0 w 13"/>
                <a:gd name="T15" fmla="*/ 48 h 54"/>
                <a:gd name="T16" fmla="*/ 4 w 13"/>
                <a:gd name="T17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54">
                  <a:moveTo>
                    <a:pt x="4" y="53"/>
                  </a:moveTo>
                  <a:cubicBezTo>
                    <a:pt x="4" y="53"/>
                    <a:pt x="4" y="53"/>
                    <a:pt x="4" y="53"/>
                  </a:cubicBezTo>
                  <a:cubicBezTo>
                    <a:pt x="7" y="54"/>
                    <a:pt x="9" y="52"/>
                    <a:pt x="10" y="4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3"/>
                    <a:pt x="11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4" y="2"/>
                    <a:pt x="3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4" y="5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6" name="iŝḻîḓè"/>
            <p:cNvSpPr/>
            <p:nvPr/>
          </p:nvSpPr>
          <p:spPr bwMode="auto">
            <a:xfrm>
              <a:off x="7831650" y="3932165"/>
              <a:ext cx="28386" cy="107673"/>
            </a:xfrm>
            <a:custGeom>
              <a:avLst/>
              <a:gdLst>
                <a:gd name="T0" fmla="*/ 5 w 14"/>
                <a:gd name="T1" fmla="*/ 53 h 53"/>
                <a:gd name="T2" fmla="*/ 5 w 14"/>
                <a:gd name="T3" fmla="*/ 53 h 53"/>
                <a:gd name="T4" fmla="*/ 11 w 14"/>
                <a:gd name="T5" fmla="*/ 49 h 53"/>
                <a:gd name="T6" fmla="*/ 14 w 14"/>
                <a:gd name="T7" fmla="*/ 6 h 53"/>
                <a:gd name="T8" fmla="*/ 10 w 14"/>
                <a:gd name="T9" fmla="*/ 0 h 53"/>
                <a:gd name="T10" fmla="*/ 10 w 14"/>
                <a:gd name="T11" fmla="*/ 0 h 53"/>
                <a:gd name="T12" fmla="*/ 4 w 14"/>
                <a:gd name="T13" fmla="*/ 5 h 53"/>
                <a:gd name="T14" fmla="*/ 1 w 14"/>
                <a:gd name="T15" fmla="*/ 48 h 53"/>
                <a:gd name="T16" fmla="*/ 5 w 14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3">
                  <a:moveTo>
                    <a:pt x="5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8" y="53"/>
                    <a:pt x="10" y="51"/>
                    <a:pt x="11" y="4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2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4" y="2"/>
                    <a:pt x="4" y="5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0"/>
                    <a:pt x="2" y="53"/>
                    <a:pt x="5" y="5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7" name="íṩḻîďè"/>
            <p:cNvSpPr/>
            <p:nvPr/>
          </p:nvSpPr>
          <p:spPr bwMode="auto">
            <a:xfrm>
              <a:off x="7807178" y="3917483"/>
              <a:ext cx="28386" cy="107673"/>
            </a:xfrm>
            <a:custGeom>
              <a:avLst/>
              <a:gdLst>
                <a:gd name="T0" fmla="*/ 5 w 14"/>
                <a:gd name="T1" fmla="*/ 53 h 53"/>
                <a:gd name="T2" fmla="*/ 5 w 14"/>
                <a:gd name="T3" fmla="*/ 53 h 53"/>
                <a:gd name="T4" fmla="*/ 10 w 14"/>
                <a:gd name="T5" fmla="*/ 48 h 53"/>
                <a:gd name="T6" fmla="*/ 14 w 14"/>
                <a:gd name="T7" fmla="*/ 5 h 53"/>
                <a:gd name="T8" fmla="*/ 9 w 14"/>
                <a:gd name="T9" fmla="*/ 0 h 53"/>
                <a:gd name="T10" fmla="*/ 9 w 14"/>
                <a:gd name="T11" fmla="*/ 0 h 53"/>
                <a:gd name="T12" fmla="*/ 4 w 14"/>
                <a:gd name="T13" fmla="*/ 4 h 53"/>
                <a:gd name="T14" fmla="*/ 0 w 14"/>
                <a:gd name="T15" fmla="*/ 47 h 53"/>
                <a:gd name="T16" fmla="*/ 5 w 14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3">
                  <a:moveTo>
                    <a:pt x="5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7" y="53"/>
                    <a:pt x="10" y="51"/>
                    <a:pt x="10" y="48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2"/>
                    <a:pt x="4" y="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0"/>
                    <a:pt x="2" y="52"/>
                    <a:pt x="5" y="5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8" name="íSlíḓe"/>
            <p:cNvSpPr/>
            <p:nvPr/>
          </p:nvSpPr>
          <p:spPr bwMode="auto">
            <a:xfrm>
              <a:off x="7782707" y="3887139"/>
              <a:ext cx="56773" cy="52858"/>
            </a:xfrm>
            <a:custGeom>
              <a:avLst/>
              <a:gdLst>
                <a:gd name="T0" fmla="*/ 2 w 28"/>
                <a:gd name="T1" fmla="*/ 23 h 26"/>
                <a:gd name="T2" fmla="*/ 2 w 28"/>
                <a:gd name="T3" fmla="*/ 23 h 26"/>
                <a:gd name="T4" fmla="*/ 11 w 28"/>
                <a:gd name="T5" fmla="*/ 23 h 26"/>
                <a:gd name="T6" fmla="*/ 25 w 28"/>
                <a:gd name="T7" fmla="*/ 11 h 26"/>
                <a:gd name="T8" fmla="*/ 26 w 28"/>
                <a:gd name="T9" fmla="*/ 2 h 26"/>
                <a:gd name="T10" fmla="*/ 26 w 28"/>
                <a:gd name="T11" fmla="*/ 2 h 26"/>
                <a:gd name="T12" fmla="*/ 17 w 28"/>
                <a:gd name="T13" fmla="*/ 2 h 26"/>
                <a:gd name="T14" fmla="*/ 3 w 28"/>
                <a:gd name="T15" fmla="*/ 14 h 26"/>
                <a:gd name="T16" fmla="*/ 2 w 28"/>
                <a:gd name="T1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6">
                  <a:moveTo>
                    <a:pt x="2" y="23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4" y="25"/>
                    <a:pt x="8" y="26"/>
                    <a:pt x="11" y="2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8" y="9"/>
                    <a:pt x="28" y="5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0"/>
                    <a:pt x="20" y="0"/>
                    <a:pt x="17" y="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20"/>
                    <a:pt x="2" y="23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9" name="íṥľîďè"/>
            <p:cNvSpPr/>
            <p:nvPr/>
          </p:nvSpPr>
          <p:spPr bwMode="auto">
            <a:xfrm>
              <a:off x="7813051" y="3860710"/>
              <a:ext cx="103758" cy="109631"/>
            </a:xfrm>
            <a:custGeom>
              <a:avLst/>
              <a:gdLst>
                <a:gd name="T0" fmla="*/ 26 w 51"/>
                <a:gd name="T1" fmla="*/ 1 h 54"/>
                <a:gd name="T2" fmla="*/ 30 w 51"/>
                <a:gd name="T3" fmla="*/ 1 h 54"/>
                <a:gd name="T4" fmla="*/ 50 w 51"/>
                <a:gd name="T5" fmla="*/ 26 h 54"/>
                <a:gd name="T6" fmla="*/ 50 w 51"/>
                <a:gd name="T7" fmla="*/ 33 h 54"/>
                <a:gd name="T8" fmla="*/ 26 w 51"/>
                <a:gd name="T9" fmla="*/ 53 h 54"/>
                <a:gd name="T10" fmla="*/ 22 w 51"/>
                <a:gd name="T11" fmla="*/ 53 h 54"/>
                <a:gd name="T12" fmla="*/ 1 w 51"/>
                <a:gd name="T13" fmla="*/ 29 h 54"/>
                <a:gd name="T14" fmla="*/ 2 w 51"/>
                <a:gd name="T15" fmla="*/ 21 h 54"/>
                <a:gd name="T16" fmla="*/ 26 w 51"/>
                <a:gd name="T1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4">
                  <a:moveTo>
                    <a:pt x="26" y="1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42" y="2"/>
                    <a:pt x="51" y="13"/>
                    <a:pt x="50" y="26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45"/>
                    <a:pt x="38" y="54"/>
                    <a:pt x="26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9" y="52"/>
                    <a:pt x="0" y="41"/>
                    <a:pt x="1" y="2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9"/>
                    <a:pt x="14" y="0"/>
                    <a:pt x="26" y="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0" name="îşḷíde"/>
            <p:cNvSpPr/>
            <p:nvPr/>
          </p:nvSpPr>
          <p:spPr bwMode="auto">
            <a:xfrm>
              <a:off x="7035849" y="3496578"/>
              <a:ext cx="35238" cy="48942"/>
            </a:xfrm>
            <a:custGeom>
              <a:avLst/>
              <a:gdLst>
                <a:gd name="T0" fmla="*/ 1 w 17"/>
                <a:gd name="T1" fmla="*/ 16 h 24"/>
                <a:gd name="T2" fmla="*/ 8 w 17"/>
                <a:gd name="T3" fmla="*/ 0 h 24"/>
                <a:gd name="T4" fmla="*/ 17 w 17"/>
                <a:gd name="T5" fmla="*/ 5 h 24"/>
                <a:gd name="T6" fmla="*/ 10 w 17"/>
                <a:gd name="T7" fmla="*/ 20 h 24"/>
                <a:gd name="T8" fmla="*/ 4 w 17"/>
                <a:gd name="T9" fmla="*/ 22 h 24"/>
                <a:gd name="T10" fmla="*/ 1 w 17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4">
                  <a:moveTo>
                    <a:pt x="1" y="16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1" y="2"/>
                    <a:pt x="14" y="4"/>
                    <a:pt x="17" y="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2"/>
                    <a:pt x="6" y="24"/>
                    <a:pt x="4" y="22"/>
                  </a:cubicBezTo>
                  <a:cubicBezTo>
                    <a:pt x="1" y="21"/>
                    <a:pt x="0" y="18"/>
                    <a:pt x="1" y="16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1" name="îṧļiḑé"/>
            <p:cNvSpPr/>
            <p:nvPr/>
          </p:nvSpPr>
          <p:spPr bwMode="auto">
            <a:xfrm>
              <a:off x="7054447" y="3509304"/>
              <a:ext cx="40133" cy="58731"/>
            </a:xfrm>
            <a:custGeom>
              <a:avLst/>
              <a:gdLst>
                <a:gd name="T0" fmla="*/ 1 w 20"/>
                <a:gd name="T1" fmla="*/ 22 h 29"/>
                <a:gd name="T2" fmla="*/ 11 w 20"/>
                <a:gd name="T3" fmla="*/ 0 h 29"/>
                <a:gd name="T4" fmla="*/ 20 w 20"/>
                <a:gd name="T5" fmla="*/ 5 h 29"/>
                <a:gd name="T6" fmla="*/ 10 w 20"/>
                <a:gd name="T7" fmla="*/ 26 h 29"/>
                <a:gd name="T8" fmla="*/ 3 w 20"/>
                <a:gd name="T9" fmla="*/ 28 h 29"/>
                <a:gd name="T10" fmla="*/ 1 w 20"/>
                <a:gd name="T1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">
                  <a:moveTo>
                    <a:pt x="1" y="2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4" y="2"/>
                    <a:pt x="17" y="3"/>
                    <a:pt x="20" y="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8"/>
                    <a:pt x="6" y="29"/>
                    <a:pt x="3" y="28"/>
                  </a:cubicBezTo>
                  <a:cubicBezTo>
                    <a:pt x="1" y="27"/>
                    <a:pt x="0" y="24"/>
                    <a:pt x="1" y="22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2" name="ïŝ1ïḑè"/>
            <p:cNvSpPr/>
            <p:nvPr/>
          </p:nvSpPr>
          <p:spPr bwMode="auto">
            <a:xfrm>
              <a:off x="7075002" y="3484832"/>
              <a:ext cx="58731" cy="101800"/>
            </a:xfrm>
            <a:custGeom>
              <a:avLst/>
              <a:gdLst>
                <a:gd name="T0" fmla="*/ 3 w 29"/>
                <a:gd name="T1" fmla="*/ 49 h 50"/>
                <a:gd name="T2" fmla="*/ 3 w 29"/>
                <a:gd name="T3" fmla="*/ 49 h 50"/>
                <a:gd name="T4" fmla="*/ 1 w 29"/>
                <a:gd name="T5" fmla="*/ 43 h 50"/>
                <a:gd name="T6" fmla="*/ 19 w 29"/>
                <a:gd name="T7" fmla="*/ 3 h 50"/>
                <a:gd name="T8" fmla="*/ 25 w 29"/>
                <a:gd name="T9" fmla="*/ 1 h 50"/>
                <a:gd name="T10" fmla="*/ 25 w 29"/>
                <a:gd name="T11" fmla="*/ 1 h 50"/>
                <a:gd name="T12" fmla="*/ 28 w 29"/>
                <a:gd name="T13" fmla="*/ 7 h 50"/>
                <a:gd name="T14" fmla="*/ 10 w 29"/>
                <a:gd name="T15" fmla="*/ 47 h 50"/>
                <a:gd name="T16" fmla="*/ 3 w 29"/>
                <a:gd name="T17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50">
                  <a:moveTo>
                    <a:pt x="3" y="49"/>
                  </a:move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0" y="45"/>
                    <a:pt x="1" y="4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1"/>
                    <a:pt x="23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9" y="5"/>
                    <a:pt x="28" y="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9" y="49"/>
                    <a:pt x="6" y="50"/>
                    <a:pt x="3" y="49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3" name="îṩḷiďé"/>
            <p:cNvSpPr/>
            <p:nvPr/>
          </p:nvSpPr>
          <p:spPr bwMode="auto">
            <a:xfrm>
              <a:off x="7088706" y="3517135"/>
              <a:ext cx="59710" cy="101800"/>
            </a:xfrm>
            <a:custGeom>
              <a:avLst/>
              <a:gdLst>
                <a:gd name="T0" fmla="*/ 3 w 29"/>
                <a:gd name="T1" fmla="*/ 49 h 50"/>
                <a:gd name="T2" fmla="*/ 3 w 29"/>
                <a:gd name="T3" fmla="*/ 49 h 50"/>
                <a:gd name="T4" fmla="*/ 1 w 29"/>
                <a:gd name="T5" fmla="*/ 42 h 50"/>
                <a:gd name="T6" fmla="*/ 19 w 29"/>
                <a:gd name="T7" fmla="*/ 3 h 50"/>
                <a:gd name="T8" fmla="*/ 25 w 29"/>
                <a:gd name="T9" fmla="*/ 1 h 50"/>
                <a:gd name="T10" fmla="*/ 25 w 29"/>
                <a:gd name="T11" fmla="*/ 1 h 50"/>
                <a:gd name="T12" fmla="*/ 28 w 29"/>
                <a:gd name="T13" fmla="*/ 7 h 50"/>
                <a:gd name="T14" fmla="*/ 10 w 29"/>
                <a:gd name="T15" fmla="*/ 46 h 50"/>
                <a:gd name="T16" fmla="*/ 3 w 29"/>
                <a:gd name="T17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50">
                  <a:moveTo>
                    <a:pt x="3" y="49"/>
                  </a:move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0" y="45"/>
                    <a:pt x="1" y="4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1"/>
                    <a:pt x="23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2"/>
                    <a:pt x="29" y="5"/>
                    <a:pt x="28" y="7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9"/>
                    <a:pt x="6" y="50"/>
                    <a:pt x="3" y="49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4" name="iṣľiḑê"/>
            <p:cNvSpPr/>
            <p:nvPr/>
          </p:nvSpPr>
          <p:spPr bwMode="auto">
            <a:xfrm>
              <a:off x="7133733" y="3488748"/>
              <a:ext cx="43069" cy="65583"/>
            </a:xfrm>
            <a:custGeom>
              <a:avLst/>
              <a:gdLst>
                <a:gd name="T0" fmla="*/ 16 w 21"/>
                <a:gd name="T1" fmla="*/ 31 h 32"/>
                <a:gd name="T2" fmla="*/ 16 w 21"/>
                <a:gd name="T3" fmla="*/ 31 h 32"/>
                <a:gd name="T4" fmla="*/ 8 w 21"/>
                <a:gd name="T5" fmla="*/ 27 h 32"/>
                <a:gd name="T6" fmla="*/ 2 w 21"/>
                <a:gd name="T7" fmla="*/ 9 h 32"/>
                <a:gd name="T8" fmla="*/ 5 w 21"/>
                <a:gd name="T9" fmla="*/ 2 h 32"/>
                <a:gd name="T10" fmla="*/ 5 w 21"/>
                <a:gd name="T11" fmla="*/ 2 h 32"/>
                <a:gd name="T12" fmla="*/ 13 w 21"/>
                <a:gd name="T13" fmla="*/ 5 h 32"/>
                <a:gd name="T14" fmla="*/ 20 w 21"/>
                <a:gd name="T15" fmla="*/ 23 h 32"/>
                <a:gd name="T16" fmla="*/ 16 w 21"/>
                <a:gd name="T1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2">
                  <a:moveTo>
                    <a:pt x="16" y="31"/>
                  </a:moveTo>
                  <a:cubicBezTo>
                    <a:pt x="16" y="31"/>
                    <a:pt x="16" y="31"/>
                    <a:pt x="16" y="31"/>
                  </a:cubicBezTo>
                  <a:cubicBezTo>
                    <a:pt x="13" y="32"/>
                    <a:pt x="9" y="31"/>
                    <a:pt x="8" y="2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0"/>
                    <a:pt x="12" y="2"/>
                    <a:pt x="13" y="5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6"/>
                    <a:pt x="19" y="30"/>
                    <a:pt x="16" y="31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5" name="íṩḷîdê"/>
            <p:cNvSpPr/>
            <p:nvPr/>
          </p:nvSpPr>
          <p:spPr bwMode="auto">
            <a:xfrm>
              <a:off x="7048574" y="3437848"/>
              <a:ext cx="115504" cy="120398"/>
            </a:xfrm>
            <a:custGeom>
              <a:avLst/>
              <a:gdLst>
                <a:gd name="T0" fmla="*/ 41 w 57"/>
                <a:gd name="T1" fmla="*/ 7 h 59"/>
                <a:gd name="T2" fmla="*/ 37 w 57"/>
                <a:gd name="T3" fmla="*/ 5 h 59"/>
                <a:gd name="T4" fmla="*/ 8 w 57"/>
                <a:gd name="T5" fmla="*/ 16 h 59"/>
                <a:gd name="T6" fmla="*/ 5 w 57"/>
                <a:gd name="T7" fmla="*/ 23 h 59"/>
                <a:gd name="T8" fmla="*/ 16 w 57"/>
                <a:gd name="T9" fmla="*/ 53 h 59"/>
                <a:gd name="T10" fmla="*/ 20 w 57"/>
                <a:gd name="T11" fmla="*/ 54 h 59"/>
                <a:gd name="T12" fmla="*/ 49 w 57"/>
                <a:gd name="T13" fmla="*/ 43 h 59"/>
                <a:gd name="T14" fmla="*/ 52 w 57"/>
                <a:gd name="T15" fmla="*/ 36 h 59"/>
                <a:gd name="T16" fmla="*/ 41 w 57"/>
                <a:gd name="T17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41" y="7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26" y="0"/>
                    <a:pt x="13" y="5"/>
                    <a:pt x="8" y="16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4"/>
                    <a:pt x="5" y="47"/>
                    <a:pt x="16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31" y="59"/>
                    <a:pt x="44" y="54"/>
                    <a:pt x="49" y="43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7" y="25"/>
                    <a:pt x="52" y="12"/>
                    <a:pt x="41" y="7"/>
                  </a:cubicBezTo>
                  <a:close/>
                </a:path>
              </a:pathLst>
            </a:custGeom>
            <a:solidFill>
              <a:srgbClr val="FC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6" name="îšľîďe"/>
            <p:cNvSpPr/>
            <p:nvPr/>
          </p:nvSpPr>
          <p:spPr bwMode="auto">
            <a:xfrm>
              <a:off x="5193663" y="4671195"/>
              <a:ext cx="383707" cy="258415"/>
            </a:xfrm>
            <a:custGeom>
              <a:avLst/>
              <a:gdLst>
                <a:gd name="T0" fmla="*/ 0 w 189"/>
                <a:gd name="T1" fmla="*/ 60 h 127"/>
                <a:gd name="T2" fmla="*/ 92 w 189"/>
                <a:gd name="T3" fmla="*/ 0 h 127"/>
                <a:gd name="T4" fmla="*/ 189 w 189"/>
                <a:gd name="T5" fmla="*/ 62 h 127"/>
                <a:gd name="T6" fmla="*/ 92 w 189"/>
                <a:gd name="T7" fmla="*/ 127 h 127"/>
                <a:gd name="T8" fmla="*/ 0 w 189"/>
                <a:gd name="T9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7">
                  <a:moveTo>
                    <a:pt x="0" y="60"/>
                  </a:moveTo>
                  <a:cubicBezTo>
                    <a:pt x="0" y="25"/>
                    <a:pt x="43" y="0"/>
                    <a:pt x="92" y="0"/>
                  </a:cubicBezTo>
                  <a:cubicBezTo>
                    <a:pt x="142" y="0"/>
                    <a:pt x="189" y="27"/>
                    <a:pt x="189" y="62"/>
                  </a:cubicBezTo>
                  <a:cubicBezTo>
                    <a:pt x="189" y="97"/>
                    <a:pt x="142" y="127"/>
                    <a:pt x="92" y="127"/>
                  </a:cubicBezTo>
                  <a:cubicBezTo>
                    <a:pt x="43" y="127"/>
                    <a:pt x="0" y="95"/>
                    <a:pt x="0" y="60"/>
                  </a:cubicBezTo>
                  <a:close/>
                </a:path>
              </a:pathLst>
            </a:custGeom>
            <a:solidFill>
              <a:srgbClr val="1D1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7" name="îSľîḑe"/>
            <p:cNvSpPr/>
            <p:nvPr/>
          </p:nvSpPr>
          <p:spPr bwMode="auto">
            <a:xfrm>
              <a:off x="5524512" y="4399075"/>
              <a:ext cx="222198" cy="459079"/>
            </a:xfrm>
            <a:custGeom>
              <a:avLst/>
              <a:gdLst>
                <a:gd name="T0" fmla="*/ 47 w 109"/>
                <a:gd name="T1" fmla="*/ 226 h 226"/>
                <a:gd name="T2" fmla="*/ 90 w 109"/>
                <a:gd name="T3" fmla="*/ 132 h 226"/>
                <a:gd name="T4" fmla="*/ 37 w 109"/>
                <a:gd name="T5" fmla="*/ 0 h 226"/>
                <a:gd name="T6" fmla="*/ 7 w 109"/>
                <a:gd name="T7" fmla="*/ 20 h 226"/>
                <a:gd name="T8" fmla="*/ 51 w 109"/>
                <a:gd name="T9" fmla="*/ 114 h 226"/>
                <a:gd name="T10" fmla="*/ 0 w 109"/>
                <a:gd name="T11" fmla="*/ 178 h 226"/>
                <a:gd name="T12" fmla="*/ 47 w 109"/>
                <a:gd name="T13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26">
                  <a:moveTo>
                    <a:pt x="47" y="226"/>
                  </a:moveTo>
                  <a:cubicBezTo>
                    <a:pt x="47" y="226"/>
                    <a:pt x="68" y="204"/>
                    <a:pt x="90" y="132"/>
                  </a:cubicBezTo>
                  <a:cubicBezTo>
                    <a:pt x="109" y="72"/>
                    <a:pt x="37" y="0"/>
                    <a:pt x="37" y="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0" y="91"/>
                    <a:pt x="51" y="114"/>
                  </a:cubicBezTo>
                  <a:cubicBezTo>
                    <a:pt x="32" y="159"/>
                    <a:pt x="0" y="178"/>
                    <a:pt x="0" y="178"/>
                  </a:cubicBezTo>
                  <a:lnTo>
                    <a:pt x="47" y="226"/>
                  </a:ln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38" name="iṥḻiďé"/>
            <p:cNvSpPr/>
            <p:nvPr/>
          </p:nvSpPr>
          <p:spPr bwMode="auto">
            <a:xfrm>
              <a:off x="5524512" y="4675110"/>
              <a:ext cx="177171" cy="183045"/>
            </a:xfrm>
            <a:custGeom>
              <a:avLst/>
              <a:gdLst>
                <a:gd name="T0" fmla="*/ 67 w 87"/>
                <a:gd name="T1" fmla="*/ 15 h 90"/>
                <a:gd name="T2" fmla="*/ 36 w 87"/>
                <a:gd name="T3" fmla="*/ 0 h 90"/>
                <a:gd name="T4" fmla="*/ 0 w 87"/>
                <a:gd name="T5" fmla="*/ 42 h 90"/>
                <a:gd name="T6" fmla="*/ 47 w 87"/>
                <a:gd name="T7" fmla="*/ 90 h 90"/>
                <a:gd name="T8" fmla="*/ 87 w 87"/>
                <a:gd name="T9" fmla="*/ 25 h 90"/>
                <a:gd name="T10" fmla="*/ 67 w 87"/>
                <a:gd name="T11" fmla="*/ 1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0">
                  <a:moveTo>
                    <a:pt x="67" y="15"/>
                  </a:moveTo>
                  <a:cubicBezTo>
                    <a:pt x="57" y="11"/>
                    <a:pt x="47" y="4"/>
                    <a:pt x="36" y="0"/>
                  </a:cubicBezTo>
                  <a:cubicBezTo>
                    <a:pt x="19" y="29"/>
                    <a:pt x="0" y="42"/>
                    <a:pt x="0" y="42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7" y="90"/>
                    <a:pt x="67" y="79"/>
                    <a:pt x="87" y="25"/>
                  </a:cubicBezTo>
                  <a:cubicBezTo>
                    <a:pt x="80" y="22"/>
                    <a:pt x="73" y="18"/>
                    <a:pt x="67" y="15"/>
                  </a:cubicBez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9" name="îṡ1iḍè"/>
            <p:cNvSpPr/>
            <p:nvPr/>
          </p:nvSpPr>
          <p:spPr bwMode="auto">
            <a:xfrm>
              <a:off x="5057604" y="4382435"/>
              <a:ext cx="237859" cy="492360"/>
            </a:xfrm>
            <a:custGeom>
              <a:avLst/>
              <a:gdLst>
                <a:gd name="T0" fmla="*/ 51 w 117"/>
                <a:gd name="T1" fmla="*/ 242 h 242"/>
                <a:gd name="T2" fmla="*/ 0 w 117"/>
                <a:gd name="T3" fmla="*/ 129 h 242"/>
                <a:gd name="T4" fmla="*/ 82 w 117"/>
                <a:gd name="T5" fmla="*/ 0 h 242"/>
                <a:gd name="T6" fmla="*/ 117 w 117"/>
                <a:gd name="T7" fmla="*/ 18 h 242"/>
                <a:gd name="T8" fmla="*/ 46 w 117"/>
                <a:gd name="T9" fmla="*/ 121 h 242"/>
                <a:gd name="T10" fmla="*/ 84 w 117"/>
                <a:gd name="T11" fmla="*/ 190 h 242"/>
                <a:gd name="T12" fmla="*/ 51 w 117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42">
                  <a:moveTo>
                    <a:pt x="51" y="242"/>
                  </a:moveTo>
                  <a:cubicBezTo>
                    <a:pt x="51" y="242"/>
                    <a:pt x="0" y="204"/>
                    <a:pt x="0" y="129"/>
                  </a:cubicBezTo>
                  <a:cubicBezTo>
                    <a:pt x="0" y="66"/>
                    <a:pt x="82" y="0"/>
                    <a:pt x="82" y="0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8"/>
                    <a:pt x="44" y="96"/>
                    <a:pt x="46" y="121"/>
                  </a:cubicBezTo>
                  <a:cubicBezTo>
                    <a:pt x="51" y="170"/>
                    <a:pt x="84" y="190"/>
                    <a:pt x="84" y="190"/>
                  </a:cubicBezTo>
                  <a:lnTo>
                    <a:pt x="51" y="242"/>
                  </a:ln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40" name="ïŝlïḓe"/>
            <p:cNvSpPr/>
            <p:nvPr/>
          </p:nvSpPr>
          <p:spPr bwMode="auto">
            <a:xfrm>
              <a:off x="5059562" y="4650639"/>
              <a:ext cx="168361" cy="224156"/>
            </a:xfrm>
            <a:custGeom>
              <a:avLst/>
              <a:gdLst>
                <a:gd name="T0" fmla="*/ 50 w 83"/>
                <a:gd name="T1" fmla="*/ 0 h 110"/>
                <a:gd name="T2" fmla="*/ 0 w 83"/>
                <a:gd name="T3" fmla="*/ 34 h 110"/>
                <a:gd name="T4" fmla="*/ 50 w 83"/>
                <a:gd name="T5" fmla="*/ 110 h 110"/>
                <a:gd name="T6" fmla="*/ 83 w 83"/>
                <a:gd name="T7" fmla="*/ 58 h 110"/>
                <a:gd name="T8" fmla="*/ 50 w 83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10">
                  <a:moveTo>
                    <a:pt x="50" y="0"/>
                  </a:moveTo>
                  <a:cubicBezTo>
                    <a:pt x="32" y="8"/>
                    <a:pt x="15" y="19"/>
                    <a:pt x="0" y="34"/>
                  </a:cubicBezTo>
                  <a:cubicBezTo>
                    <a:pt x="13" y="84"/>
                    <a:pt x="50" y="110"/>
                    <a:pt x="50" y="11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3" y="58"/>
                    <a:pt x="58" y="39"/>
                    <a:pt x="50" y="0"/>
                  </a:cubicBezTo>
                  <a:close/>
                </a:path>
              </a:pathLst>
            </a:cu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1" name="ïśḷídé"/>
            <p:cNvSpPr/>
            <p:nvPr/>
          </p:nvSpPr>
          <p:spPr bwMode="auto">
            <a:xfrm>
              <a:off x="5136890" y="4691750"/>
              <a:ext cx="496275" cy="255480"/>
            </a:xfrm>
            <a:prstGeom prst="ellipse">
              <a:avLst/>
            </a:prstGeom>
            <a:solidFill>
              <a:srgbClr val="2E31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2" name="iṧļîḑê"/>
            <p:cNvSpPr/>
            <p:nvPr/>
          </p:nvSpPr>
          <p:spPr bwMode="auto">
            <a:xfrm>
              <a:off x="5358108" y="4681962"/>
              <a:ext cx="54815" cy="54815"/>
            </a:xfrm>
            <a:custGeom>
              <a:avLst/>
              <a:gdLst>
                <a:gd name="T0" fmla="*/ 13 w 27"/>
                <a:gd name="T1" fmla="*/ 0 h 27"/>
                <a:gd name="T2" fmla="*/ 13 w 27"/>
                <a:gd name="T3" fmla="*/ 0 h 27"/>
                <a:gd name="T4" fmla="*/ 27 w 27"/>
                <a:gd name="T5" fmla="*/ 14 h 27"/>
                <a:gd name="T6" fmla="*/ 27 w 27"/>
                <a:gd name="T7" fmla="*/ 14 h 27"/>
                <a:gd name="T8" fmla="*/ 13 w 27"/>
                <a:gd name="T9" fmla="*/ 27 h 27"/>
                <a:gd name="T10" fmla="*/ 13 w 27"/>
                <a:gd name="T11" fmla="*/ 27 h 27"/>
                <a:gd name="T12" fmla="*/ 0 w 27"/>
                <a:gd name="T13" fmla="*/ 14 h 27"/>
                <a:gd name="T14" fmla="*/ 0 w 27"/>
                <a:gd name="T15" fmla="*/ 14 h 27"/>
                <a:gd name="T16" fmla="*/ 13 w 27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21"/>
                    <a:pt x="2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3" name="iṩ1íďe"/>
            <p:cNvSpPr/>
            <p:nvPr/>
          </p:nvSpPr>
          <p:spPr bwMode="auto">
            <a:xfrm>
              <a:off x="5254351" y="4701539"/>
              <a:ext cx="260373" cy="296591"/>
            </a:xfrm>
            <a:custGeom>
              <a:avLst/>
              <a:gdLst>
                <a:gd name="T0" fmla="*/ 60 w 128"/>
                <a:gd name="T1" fmla="*/ 0 h 146"/>
                <a:gd name="T2" fmla="*/ 67 w 128"/>
                <a:gd name="T3" fmla="*/ 0 h 146"/>
                <a:gd name="T4" fmla="*/ 128 w 128"/>
                <a:gd name="T5" fmla="*/ 60 h 146"/>
                <a:gd name="T6" fmla="*/ 128 w 128"/>
                <a:gd name="T7" fmla="*/ 85 h 146"/>
                <a:gd name="T8" fmla="*/ 67 w 128"/>
                <a:gd name="T9" fmla="*/ 146 h 146"/>
                <a:gd name="T10" fmla="*/ 60 w 128"/>
                <a:gd name="T11" fmla="*/ 146 h 146"/>
                <a:gd name="T12" fmla="*/ 0 w 128"/>
                <a:gd name="T13" fmla="*/ 85 h 146"/>
                <a:gd name="T14" fmla="*/ 0 w 128"/>
                <a:gd name="T15" fmla="*/ 60 h 146"/>
                <a:gd name="T16" fmla="*/ 60 w 128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6">
                  <a:moveTo>
                    <a:pt x="60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101" y="0"/>
                    <a:pt x="128" y="27"/>
                    <a:pt x="128" y="60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8" y="118"/>
                    <a:pt x="101" y="146"/>
                    <a:pt x="67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27" y="146"/>
                    <a:pt x="0" y="118"/>
                    <a:pt x="0" y="8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4" name="ïṡľiďé"/>
            <p:cNvSpPr/>
            <p:nvPr/>
          </p:nvSpPr>
          <p:spPr bwMode="auto">
            <a:xfrm>
              <a:off x="5494169" y="4807254"/>
              <a:ext cx="46985" cy="69498"/>
            </a:xfrm>
            <a:custGeom>
              <a:avLst/>
              <a:gdLst>
                <a:gd name="T0" fmla="*/ 7 w 23"/>
                <a:gd name="T1" fmla="*/ 2 h 34"/>
                <a:gd name="T2" fmla="*/ 7 w 23"/>
                <a:gd name="T3" fmla="*/ 2 h 34"/>
                <a:gd name="T4" fmla="*/ 18 w 23"/>
                <a:gd name="T5" fmla="*/ 7 h 34"/>
                <a:gd name="T6" fmla="*/ 22 w 23"/>
                <a:gd name="T7" fmla="*/ 22 h 34"/>
                <a:gd name="T8" fmla="*/ 16 w 23"/>
                <a:gd name="T9" fmla="*/ 33 h 34"/>
                <a:gd name="T10" fmla="*/ 16 w 23"/>
                <a:gd name="T11" fmla="*/ 33 h 34"/>
                <a:gd name="T12" fmla="*/ 5 w 23"/>
                <a:gd name="T13" fmla="*/ 27 h 34"/>
                <a:gd name="T14" fmla="*/ 1 w 23"/>
                <a:gd name="T15" fmla="*/ 12 h 34"/>
                <a:gd name="T16" fmla="*/ 7 w 23"/>
                <a:gd name="T17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6" y="3"/>
                    <a:pt x="18" y="7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7"/>
                    <a:pt x="20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1" y="34"/>
                    <a:pt x="7" y="32"/>
                    <a:pt x="5" y="2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2" y="3"/>
                    <a:pt x="7" y="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5" name="îṣľiďe"/>
            <p:cNvSpPr/>
            <p:nvPr/>
          </p:nvSpPr>
          <p:spPr bwMode="auto">
            <a:xfrm>
              <a:off x="5229881" y="4807254"/>
              <a:ext cx="46985" cy="69498"/>
            </a:xfrm>
            <a:custGeom>
              <a:avLst/>
              <a:gdLst>
                <a:gd name="T0" fmla="*/ 7 w 23"/>
                <a:gd name="T1" fmla="*/ 33 h 34"/>
                <a:gd name="T2" fmla="*/ 7 w 23"/>
                <a:gd name="T3" fmla="*/ 33 h 34"/>
                <a:gd name="T4" fmla="*/ 18 w 23"/>
                <a:gd name="T5" fmla="*/ 27 h 34"/>
                <a:gd name="T6" fmla="*/ 22 w 23"/>
                <a:gd name="T7" fmla="*/ 12 h 34"/>
                <a:gd name="T8" fmla="*/ 16 w 23"/>
                <a:gd name="T9" fmla="*/ 2 h 34"/>
                <a:gd name="T10" fmla="*/ 16 w 23"/>
                <a:gd name="T11" fmla="*/ 2 h 34"/>
                <a:gd name="T12" fmla="*/ 5 w 23"/>
                <a:gd name="T13" fmla="*/ 7 h 34"/>
                <a:gd name="T14" fmla="*/ 1 w 23"/>
                <a:gd name="T15" fmla="*/ 22 h 34"/>
                <a:gd name="T16" fmla="*/ 7 w 23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4">
                  <a:moveTo>
                    <a:pt x="7" y="33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11" y="34"/>
                    <a:pt x="16" y="32"/>
                    <a:pt x="18" y="2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8"/>
                    <a:pt x="20" y="3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1" y="0"/>
                    <a:pt x="7" y="3"/>
                    <a:pt x="5" y="7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7"/>
                    <a:pt x="2" y="32"/>
                    <a:pt x="7" y="3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6" name="ïṧlíḓè"/>
            <p:cNvSpPr/>
            <p:nvPr/>
          </p:nvSpPr>
          <p:spPr bwMode="auto">
            <a:xfrm>
              <a:off x="5254351" y="4724052"/>
              <a:ext cx="260373" cy="274077"/>
            </a:xfrm>
            <a:custGeom>
              <a:avLst/>
              <a:gdLst>
                <a:gd name="T0" fmla="*/ 128 w 128"/>
                <a:gd name="T1" fmla="*/ 72 h 135"/>
                <a:gd name="T2" fmla="*/ 128 w 128"/>
                <a:gd name="T3" fmla="*/ 56 h 135"/>
                <a:gd name="T4" fmla="*/ 110 w 128"/>
                <a:gd name="T5" fmla="*/ 13 h 135"/>
                <a:gd name="T6" fmla="*/ 64 w 128"/>
                <a:gd name="T7" fmla="*/ 2 h 135"/>
                <a:gd name="T8" fmla="*/ 25 w 128"/>
                <a:gd name="T9" fmla="*/ 32 h 135"/>
                <a:gd name="T10" fmla="*/ 0 w 128"/>
                <a:gd name="T11" fmla="*/ 56 h 135"/>
                <a:gd name="T12" fmla="*/ 0 w 128"/>
                <a:gd name="T13" fmla="*/ 72 h 135"/>
                <a:gd name="T14" fmla="*/ 62 w 128"/>
                <a:gd name="T15" fmla="*/ 135 h 135"/>
                <a:gd name="T16" fmla="*/ 65 w 128"/>
                <a:gd name="T17" fmla="*/ 135 h 135"/>
                <a:gd name="T18" fmla="*/ 128 w 128"/>
                <a:gd name="T19" fmla="*/ 7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5">
                  <a:moveTo>
                    <a:pt x="128" y="72"/>
                  </a:moveTo>
                  <a:cubicBezTo>
                    <a:pt x="128" y="56"/>
                    <a:pt x="128" y="56"/>
                    <a:pt x="128" y="56"/>
                  </a:cubicBezTo>
                  <a:cubicBezTo>
                    <a:pt x="128" y="35"/>
                    <a:pt x="123" y="21"/>
                    <a:pt x="110" y="13"/>
                  </a:cubicBezTo>
                  <a:cubicBezTo>
                    <a:pt x="96" y="4"/>
                    <a:pt x="84" y="0"/>
                    <a:pt x="64" y="2"/>
                  </a:cubicBezTo>
                  <a:cubicBezTo>
                    <a:pt x="46" y="5"/>
                    <a:pt x="32" y="17"/>
                    <a:pt x="25" y="32"/>
                  </a:cubicBezTo>
                  <a:cubicBezTo>
                    <a:pt x="10" y="31"/>
                    <a:pt x="0" y="35"/>
                    <a:pt x="0" y="5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06"/>
                    <a:pt x="28" y="135"/>
                    <a:pt x="62" y="135"/>
                  </a:cubicBezTo>
                  <a:cubicBezTo>
                    <a:pt x="65" y="135"/>
                    <a:pt x="65" y="135"/>
                    <a:pt x="65" y="135"/>
                  </a:cubicBezTo>
                  <a:cubicBezTo>
                    <a:pt x="100" y="135"/>
                    <a:pt x="128" y="106"/>
                    <a:pt x="128" y="72"/>
                  </a:cubicBezTo>
                  <a:close/>
                </a:path>
              </a:pathLst>
            </a:custGeom>
            <a:solidFill>
              <a:srgbClr val="AF6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7" name="íṧļide"/>
            <p:cNvSpPr/>
            <p:nvPr/>
          </p:nvSpPr>
          <p:spPr bwMode="auto">
            <a:xfrm>
              <a:off x="5323850" y="4308043"/>
              <a:ext cx="52858" cy="34260"/>
            </a:xfrm>
            <a:custGeom>
              <a:avLst/>
              <a:gdLst>
                <a:gd name="T0" fmla="*/ 25 w 26"/>
                <a:gd name="T1" fmla="*/ 5 h 17"/>
                <a:gd name="T2" fmla="*/ 25 w 26"/>
                <a:gd name="T3" fmla="*/ 5 h 17"/>
                <a:gd name="T4" fmla="*/ 21 w 26"/>
                <a:gd name="T5" fmla="*/ 13 h 17"/>
                <a:gd name="T6" fmla="*/ 9 w 26"/>
                <a:gd name="T7" fmla="*/ 16 h 17"/>
                <a:gd name="T8" fmla="*/ 1 w 26"/>
                <a:gd name="T9" fmla="*/ 12 h 17"/>
                <a:gd name="T10" fmla="*/ 1 w 26"/>
                <a:gd name="T11" fmla="*/ 12 h 17"/>
                <a:gd name="T12" fmla="*/ 6 w 26"/>
                <a:gd name="T13" fmla="*/ 4 h 17"/>
                <a:gd name="T14" fmla="*/ 17 w 26"/>
                <a:gd name="T15" fmla="*/ 1 h 17"/>
                <a:gd name="T16" fmla="*/ 25 w 26"/>
                <a:gd name="T1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7"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6" y="9"/>
                    <a:pt x="24" y="12"/>
                    <a:pt x="21" y="13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7"/>
                    <a:pt x="2" y="15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2" y="5"/>
                    <a:pt x="6" y="4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1" y="0"/>
                    <a:pt x="24" y="2"/>
                    <a:pt x="25" y="5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8" name="ïSḷiďe"/>
            <p:cNvSpPr/>
            <p:nvPr/>
          </p:nvSpPr>
          <p:spPr bwMode="auto">
            <a:xfrm>
              <a:off x="5288611" y="4399075"/>
              <a:ext cx="52858" cy="36217"/>
            </a:xfrm>
            <a:custGeom>
              <a:avLst/>
              <a:gdLst>
                <a:gd name="T0" fmla="*/ 25 w 26"/>
                <a:gd name="T1" fmla="*/ 13 h 18"/>
                <a:gd name="T2" fmla="*/ 25 w 26"/>
                <a:gd name="T3" fmla="*/ 13 h 18"/>
                <a:gd name="T4" fmla="*/ 16 w 26"/>
                <a:gd name="T5" fmla="*/ 17 h 18"/>
                <a:gd name="T6" fmla="*/ 5 w 26"/>
                <a:gd name="T7" fmla="*/ 14 h 18"/>
                <a:gd name="T8" fmla="*/ 1 w 26"/>
                <a:gd name="T9" fmla="*/ 6 h 18"/>
                <a:gd name="T10" fmla="*/ 1 w 26"/>
                <a:gd name="T11" fmla="*/ 6 h 18"/>
                <a:gd name="T12" fmla="*/ 9 w 26"/>
                <a:gd name="T13" fmla="*/ 1 h 18"/>
                <a:gd name="T14" fmla="*/ 20 w 26"/>
                <a:gd name="T15" fmla="*/ 5 h 18"/>
                <a:gd name="T16" fmla="*/ 25 w 26"/>
                <a:gd name="T1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8">
                  <a:moveTo>
                    <a:pt x="25" y="13"/>
                  </a:moveTo>
                  <a:cubicBezTo>
                    <a:pt x="25" y="13"/>
                    <a:pt x="25" y="13"/>
                    <a:pt x="25" y="13"/>
                  </a:cubicBezTo>
                  <a:cubicBezTo>
                    <a:pt x="24" y="16"/>
                    <a:pt x="20" y="18"/>
                    <a:pt x="16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" y="13"/>
                    <a:pt x="0" y="9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2"/>
                    <a:pt x="5" y="0"/>
                    <a:pt x="9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4" y="6"/>
                    <a:pt x="26" y="9"/>
                    <a:pt x="25" y="1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9" name="íṥḷíďè"/>
            <p:cNvSpPr/>
            <p:nvPr/>
          </p:nvSpPr>
          <p:spPr bwMode="auto">
            <a:xfrm>
              <a:off x="5313082" y="4387329"/>
              <a:ext cx="45027" cy="47964"/>
            </a:xfrm>
            <a:custGeom>
              <a:avLst/>
              <a:gdLst>
                <a:gd name="T0" fmla="*/ 19 w 22"/>
                <a:gd name="T1" fmla="*/ 2 h 24"/>
                <a:gd name="T2" fmla="*/ 19 w 22"/>
                <a:gd name="T3" fmla="*/ 2 h 24"/>
                <a:gd name="T4" fmla="*/ 20 w 22"/>
                <a:gd name="T5" fmla="*/ 11 h 24"/>
                <a:gd name="T6" fmla="*/ 13 w 22"/>
                <a:gd name="T7" fmla="*/ 21 h 24"/>
                <a:gd name="T8" fmla="*/ 4 w 22"/>
                <a:gd name="T9" fmla="*/ 22 h 24"/>
                <a:gd name="T10" fmla="*/ 4 w 22"/>
                <a:gd name="T11" fmla="*/ 22 h 24"/>
                <a:gd name="T12" fmla="*/ 2 w 22"/>
                <a:gd name="T13" fmla="*/ 13 h 24"/>
                <a:gd name="T14" fmla="*/ 9 w 22"/>
                <a:gd name="T15" fmla="*/ 3 h 24"/>
                <a:gd name="T16" fmla="*/ 19 w 22"/>
                <a:gd name="T1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19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2" y="4"/>
                    <a:pt x="22" y="8"/>
                    <a:pt x="20" y="1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1" y="24"/>
                    <a:pt x="6" y="24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1" y="20"/>
                    <a:pt x="0" y="16"/>
                    <a:pt x="2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1"/>
                    <a:pt x="16" y="0"/>
                    <a:pt x="19" y="2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0" name="îŝľiḑè"/>
            <p:cNvSpPr/>
            <p:nvPr/>
          </p:nvSpPr>
          <p:spPr bwMode="auto">
            <a:xfrm>
              <a:off x="5260224" y="4313916"/>
              <a:ext cx="88096" cy="54815"/>
            </a:xfrm>
            <a:custGeom>
              <a:avLst/>
              <a:gdLst>
                <a:gd name="T0" fmla="*/ 5 w 43"/>
                <a:gd name="T1" fmla="*/ 13 h 27"/>
                <a:gd name="T2" fmla="*/ 33 w 43"/>
                <a:gd name="T3" fmla="*/ 1 h 27"/>
                <a:gd name="T4" fmla="*/ 42 w 43"/>
                <a:gd name="T5" fmla="*/ 5 h 27"/>
                <a:gd name="T6" fmla="*/ 42 w 43"/>
                <a:gd name="T7" fmla="*/ 5 h 27"/>
                <a:gd name="T8" fmla="*/ 38 w 43"/>
                <a:gd name="T9" fmla="*/ 14 h 27"/>
                <a:gd name="T10" fmla="*/ 10 w 43"/>
                <a:gd name="T11" fmla="*/ 26 h 27"/>
                <a:gd name="T12" fmla="*/ 1 w 43"/>
                <a:gd name="T13" fmla="*/ 22 h 27"/>
                <a:gd name="T14" fmla="*/ 1 w 43"/>
                <a:gd name="T15" fmla="*/ 22 h 27"/>
                <a:gd name="T16" fmla="*/ 5 w 43"/>
                <a:gd name="T1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7">
                  <a:moveTo>
                    <a:pt x="5" y="13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6" y="0"/>
                    <a:pt x="40" y="2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3" y="8"/>
                    <a:pt x="41" y="12"/>
                    <a:pt x="38" y="14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7" y="27"/>
                    <a:pt x="3" y="26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9"/>
                    <a:pt x="1" y="15"/>
                    <a:pt x="5" y="13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1" name="íşḻíḓê"/>
            <p:cNvSpPr/>
            <p:nvPr/>
          </p:nvSpPr>
          <p:spPr bwMode="auto">
            <a:xfrm>
              <a:off x="5218134" y="4332513"/>
              <a:ext cx="113546" cy="104737"/>
            </a:xfrm>
            <a:custGeom>
              <a:avLst/>
              <a:gdLst>
                <a:gd name="T0" fmla="*/ 13 w 56"/>
                <a:gd name="T1" fmla="*/ 11 h 52"/>
                <a:gd name="T2" fmla="*/ 23 w 56"/>
                <a:gd name="T3" fmla="*/ 6 h 52"/>
                <a:gd name="T4" fmla="*/ 51 w 56"/>
                <a:gd name="T5" fmla="*/ 13 h 52"/>
                <a:gd name="T6" fmla="*/ 51 w 56"/>
                <a:gd name="T7" fmla="*/ 13 h 52"/>
                <a:gd name="T8" fmla="*/ 43 w 56"/>
                <a:gd name="T9" fmla="*/ 41 h 52"/>
                <a:gd name="T10" fmla="*/ 34 w 56"/>
                <a:gd name="T11" fmla="*/ 47 h 52"/>
                <a:gd name="T12" fmla="*/ 6 w 56"/>
                <a:gd name="T13" fmla="*/ 39 h 52"/>
                <a:gd name="T14" fmla="*/ 6 w 56"/>
                <a:gd name="T15" fmla="*/ 39 h 52"/>
                <a:gd name="T16" fmla="*/ 13 w 56"/>
                <a:gd name="T1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2">
                  <a:moveTo>
                    <a:pt x="13" y="11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32" y="0"/>
                    <a:pt x="45" y="4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6" y="23"/>
                    <a:pt x="53" y="36"/>
                    <a:pt x="43" y="41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24" y="52"/>
                    <a:pt x="11" y="49"/>
                    <a:pt x="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0" y="29"/>
                    <a:pt x="4" y="17"/>
                    <a:pt x="13" y="11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2" name="îṧḷîďe"/>
            <p:cNvSpPr/>
            <p:nvPr/>
          </p:nvSpPr>
          <p:spPr bwMode="auto">
            <a:xfrm>
              <a:off x="5447184" y="4323705"/>
              <a:ext cx="53836" cy="37196"/>
            </a:xfrm>
            <a:custGeom>
              <a:avLst/>
              <a:gdLst>
                <a:gd name="T0" fmla="*/ 1 w 26"/>
                <a:gd name="T1" fmla="*/ 6 h 18"/>
                <a:gd name="T2" fmla="*/ 1 w 26"/>
                <a:gd name="T3" fmla="*/ 6 h 18"/>
                <a:gd name="T4" fmla="*/ 5 w 26"/>
                <a:gd name="T5" fmla="*/ 14 h 18"/>
                <a:gd name="T6" fmla="*/ 17 w 26"/>
                <a:gd name="T7" fmla="*/ 17 h 18"/>
                <a:gd name="T8" fmla="*/ 25 w 26"/>
                <a:gd name="T9" fmla="*/ 12 h 18"/>
                <a:gd name="T10" fmla="*/ 25 w 26"/>
                <a:gd name="T11" fmla="*/ 12 h 18"/>
                <a:gd name="T12" fmla="*/ 20 w 26"/>
                <a:gd name="T13" fmla="*/ 4 h 18"/>
                <a:gd name="T14" fmla="*/ 9 w 26"/>
                <a:gd name="T15" fmla="*/ 1 h 18"/>
                <a:gd name="T16" fmla="*/ 1 w 26"/>
                <a:gd name="T1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8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9"/>
                    <a:pt x="2" y="13"/>
                    <a:pt x="5" y="1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18"/>
                    <a:pt x="24" y="16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9"/>
                    <a:pt x="24" y="5"/>
                    <a:pt x="20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5" y="0"/>
                    <a:pt x="1" y="2"/>
                    <a:pt x="1" y="6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3" name="íŝľíḋê"/>
            <p:cNvSpPr/>
            <p:nvPr/>
          </p:nvSpPr>
          <p:spPr bwMode="auto">
            <a:xfrm>
              <a:off x="5465781" y="4408864"/>
              <a:ext cx="50900" cy="28387"/>
            </a:xfrm>
            <a:custGeom>
              <a:avLst/>
              <a:gdLst>
                <a:gd name="T0" fmla="*/ 0 w 25"/>
                <a:gd name="T1" fmla="*/ 7 h 14"/>
                <a:gd name="T2" fmla="*/ 0 w 25"/>
                <a:gd name="T3" fmla="*/ 7 h 14"/>
                <a:gd name="T4" fmla="*/ 7 w 25"/>
                <a:gd name="T5" fmla="*/ 13 h 14"/>
                <a:gd name="T6" fmla="*/ 19 w 25"/>
                <a:gd name="T7" fmla="*/ 13 h 14"/>
                <a:gd name="T8" fmla="*/ 25 w 25"/>
                <a:gd name="T9" fmla="*/ 6 h 14"/>
                <a:gd name="T10" fmla="*/ 25 w 25"/>
                <a:gd name="T11" fmla="*/ 6 h 14"/>
                <a:gd name="T12" fmla="*/ 19 w 25"/>
                <a:gd name="T13" fmla="*/ 0 h 14"/>
                <a:gd name="T14" fmla="*/ 7 w 25"/>
                <a:gd name="T15" fmla="*/ 0 h 14"/>
                <a:gd name="T16" fmla="*/ 0 w 25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4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7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3" y="13"/>
                    <a:pt x="25" y="10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3"/>
                    <a:pt x="22" y="0"/>
                    <a:pt x="1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4" name="ïṥḷíḓè"/>
            <p:cNvSpPr/>
            <p:nvPr/>
          </p:nvSpPr>
          <p:spPr bwMode="auto">
            <a:xfrm>
              <a:off x="5454035" y="4384393"/>
              <a:ext cx="38175" cy="52858"/>
            </a:xfrm>
            <a:custGeom>
              <a:avLst/>
              <a:gdLst>
                <a:gd name="T0" fmla="*/ 5 w 19"/>
                <a:gd name="T1" fmla="*/ 1 h 26"/>
                <a:gd name="T2" fmla="*/ 5 w 19"/>
                <a:gd name="T3" fmla="*/ 1 h 26"/>
                <a:gd name="T4" fmla="*/ 1 w 19"/>
                <a:gd name="T5" fmla="*/ 10 h 26"/>
                <a:gd name="T6" fmla="*/ 6 w 19"/>
                <a:gd name="T7" fmla="*/ 21 h 26"/>
                <a:gd name="T8" fmla="*/ 14 w 19"/>
                <a:gd name="T9" fmla="*/ 25 h 26"/>
                <a:gd name="T10" fmla="*/ 14 w 19"/>
                <a:gd name="T11" fmla="*/ 25 h 26"/>
                <a:gd name="T12" fmla="*/ 18 w 19"/>
                <a:gd name="T13" fmla="*/ 16 h 26"/>
                <a:gd name="T14" fmla="*/ 13 w 19"/>
                <a:gd name="T15" fmla="*/ 5 h 26"/>
                <a:gd name="T16" fmla="*/ 5 w 19"/>
                <a:gd name="T1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6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1" y="3"/>
                    <a:pt x="0" y="7"/>
                    <a:pt x="1" y="1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4"/>
                    <a:pt x="11" y="26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8" y="23"/>
                    <a:pt x="19" y="19"/>
                    <a:pt x="18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8" y="0"/>
                    <a:pt x="5" y="1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5" name="íṣḷïḓe"/>
            <p:cNvSpPr/>
            <p:nvPr/>
          </p:nvSpPr>
          <p:spPr bwMode="auto">
            <a:xfrm>
              <a:off x="5476550" y="4329578"/>
              <a:ext cx="87117" cy="57752"/>
            </a:xfrm>
            <a:custGeom>
              <a:avLst/>
              <a:gdLst>
                <a:gd name="T0" fmla="*/ 38 w 43"/>
                <a:gd name="T1" fmla="*/ 14 h 28"/>
                <a:gd name="T2" fmla="*/ 10 w 43"/>
                <a:gd name="T3" fmla="*/ 2 h 28"/>
                <a:gd name="T4" fmla="*/ 1 w 43"/>
                <a:gd name="T5" fmla="*/ 6 h 28"/>
                <a:gd name="T6" fmla="*/ 1 w 43"/>
                <a:gd name="T7" fmla="*/ 6 h 28"/>
                <a:gd name="T8" fmla="*/ 5 w 43"/>
                <a:gd name="T9" fmla="*/ 14 h 28"/>
                <a:gd name="T10" fmla="*/ 33 w 43"/>
                <a:gd name="T11" fmla="*/ 26 h 28"/>
                <a:gd name="T12" fmla="*/ 42 w 43"/>
                <a:gd name="T13" fmla="*/ 23 h 28"/>
                <a:gd name="T14" fmla="*/ 42 w 43"/>
                <a:gd name="T15" fmla="*/ 23 h 28"/>
                <a:gd name="T16" fmla="*/ 38 w 43"/>
                <a:gd name="T1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8">
                  <a:moveTo>
                    <a:pt x="38" y="14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7" y="0"/>
                    <a:pt x="3" y="2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9"/>
                    <a:pt x="1" y="13"/>
                    <a:pt x="5" y="14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8"/>
                    <a:pt x="40" y="26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19"/>
                    <a:pt x="42" y="15"/>
                    <a:pt x="38" y="14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6" name="ïṡliďe"/>
            <p:cNvSpPr/>
            <p:nvPr/>
          </p:nvSpPr>
          <p:spPr bwMode="auto">
            <a:xfrm>
              <a:off x="5492211" y="4350133"/>
              <a:ext cx="114525" cy="105715"/>
            </a:xfrm>
            <a:custGeom>
              <a:avLst/>
              <a:gdLst>
                <a:gd name="T0" fmla="*/ 43 w 56"/>
                <a:gd name="T1" fmla="*/ 11 h 52"/>
                <a:gd name="T2" fmla="*/ 33 w 56"/>
                <a:gd name="T3" fmla="*/ 5 h 52"/>
                <a:gd name="T4" fmla="*/ 5 w 56"/>
                <a:gd name="T5" fmla="*/ 13 h 52"/>
                <a:gd name="T6" fmla="*/ 5 w 56"/>
                <a:gd name="T7" fmla="*/ 13 h 52"/>
                <a:gd name="T8" fmla="*/ 13 w 56"/>
                <a:gd name="T9" fmla="*/ 41 h 52"/>
                <a:gd name="T10" fmla="*/ 22 w 56"/>
                <a:gd name="T11" fmla="*/ 46 h 52"/>
                <a:gd name="T12" fmla="*/ 50 w 56"/>
                <a:gd name="T13" fmla="*/ 39 h 52"/>
                <a:gd name="T14" fmla="*/ 50 w 56"/>
                <a:gd name="T15" fmla="*/ 39 h 52"/>
                <a:gd name="T16" fmla="*/ 43 w 56"/>
                <a:gd name="T1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2">
                  <a:moveTo>
                    <a:pt x="43" y="11"/>
                  </a:moveTo>
                  <a:cubicBezTo>
                    <a:pt x="33" y="5"/>
                    <a:pt x="33" y="5"/>
                    <a:pt x="33" y="5"/>
                  </a:cubicBezTo>
                  <a:cubicBezTo>
                    <a:pt x="23" y="0"/>
                    <a:pt x="11" y="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23"/>
                    <a:pt x="3" y="35"/>
                    <a:pt x="13" y="41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32" y="52"/>
                    <a:pt x="45" y="48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2" y="16"/>
                    <a:pt x="43" y="11"/>
                  </a:cubicBezTo>
                  <a:close/>
                </a:path>
              </a:pathLst>
            </a:custGeom>
            <a:solidFill>
              <a:srgbClr val="FFD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7" name="íṥlïḑe"/>
            <p:cNvSpPr/>
            <p:nvPr/>
          </p:nvSpPr>
          <p:spPr bwMode="auto">
            <a:xfrm>
              <a:off x="5276865" y="4228756"/>
              <a:ext cx="272119" cy="164446"/>
            </a:xfrm>
            <a:custGeom>
              <a:avLst/>
              <a:gdLst>
                <a:gd name="T0" fmla="*/ 46 w 278"/>
                <a:gd name="T1" fmla="*/ 168 h 168"/>
                <a:gd name="T2" fmla="*/ 0 w 278"/>
                <a:gd name="T3" fmla="*/ 0 h 168"/>
                <a:gd name="T4" fmla="*/ 278 w 278"/>
                <a:gd name="T5" fmla="*/ 0 h 168"/>
                <a:gd name="T6" fmla="*/ 231 w 278"/>
                <a:gd name="T7" fmla="*/ 168 h 168"/>
                <a:gd name="T8" fmla="*/ 46 w 278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168">
                  <a:moveTo>
                    <a:pt x="46" y="168"/>
                  </a:moveTo>
                  <a:lnTo>
                    <a:pt x="0" y="0"/>
                  </a:lnTo>
                  <a:lnTo>
                    <a:pt x="278" y="0"/>
                  </a:lnTo>
                  <a:lnTo>
                    <a:pt x="231" y="168"/>
                  </a:lnTo>
                  <a:lnTo>
                    <a:pt x="46" y="168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8" name="íŝļîḓè"/>
            <p:cNvSpPr/>
            <p:nvPr/>
          </p:nvSpPr>
          <p:spPr bwMode="auto">
            <a:xfrm>
              <a:off x="4304872" y="2836836"/>
              <a:ext cx="258415" cy="385666"/>
            </a:xfrm>
            <a:custGeom>
              <a:avLst/>
              <a:gdLst>
                <a:gd name="T0" fmla="*/ 68 w 127"/>
                <a:gd name="T1" fmla="*/ 0 h 190"/>
                <a:gd name="T2" fmla="*/ 127 w 127"/>
                <a:gd name="T3" fmla="*/ 93 h 190"/>
                <a:gd name="T4" fmla="*/ 65 w 127"/>
                <a:gd name="T5" fmla="*/ 190 h 190"/>
                <a:gd name="T6" fmla="*/ 0 w 127"/>
                <a:gd name="T7" fmla="*/ 93 h 190"/>
                <a:gd name="T8" fmla="*/ 68 w 127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90">
                  <a:moveTo>
                    <a:pt x="68" y="0"/>
                  </a:moveTo>
                  <a:cubicBezTo>
                    <a:pt x="103" y="0"/>
                    <a:pt x="127" y="43"/>
                    <a:pt x="127" y="93"/>
                  </a:cubicBezTo>
                  <a:cubicBezTo>
                    <a:pt x="127" y="142"/>
                    <a:pt x="100" y="190"/>
                    <a:pt x="65" y="190"/>
                  </a:cubicBezTo>
                  <a:cubicBezTo>
                    <a:pt x="30" y="190"/>
                    <a:pt x="0" y="142"/>
                    <a:pt x="0" y="93"/>
                  </a:cubicBezTo>
                  <a:cubicBezTo>
                    <a:pt x="0" y="43"/>
                    <a:pt x="33" y="0"/>
                    <a:pt x="68" y="0"/>
                  </a:cubicBezTo>
                  <a:close/>
                </a:path>
              </a:pathLst>
            </a:custGeom>
            <a:solidFill>
              <a:srgbClr val="1B63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9" name="iśľîdê"/>
            <p:cNvSpPr/>
            <p:nvPr/>
          </p:nvSpPr>
          <p:spPr bwMode="auto">
            <a:xfrm>
              <a:off x="4355772" y="3167686"/>
              <a:ext cx="461036" cy="221219"/>
            </a:xfrm>
            <a:custGeom>
              <a:avLst/>
              <a:gdLst>
                <a:gd name="T0" fmla="*/ 0 w 227"/>
                <a:gd name="T1" fmla="*/ 48 h 109"/>
                <a:gd name="T2" fmla="*/ 95 w 227"/>
                <a:gd name="T3" fmla="*/ 90 h 109"/>
                <a:gd name="T4" fmla="*/ 227 w 227"/>
                <a:gd name="T5" fmla="*/ 37 h 109"/>
                <a:gd name="T6" fmla="*/ 207 w 227"/>
                <a:gd name="T7" fmla="*/ 7 h 109"/>
                <a:gd name="T8" fmla="*/ 112 w 227"/>
                <a:gd name="T9" fmla="*/ 51 h 109"/>
                <a:gd name="T10" fmla="*/ 48 w 227"/>
                <a:gd name="T11" fmla="*/ 0 h 109"/>
                <a:gd name="T12" fmla="*/ 0 w 227"/>
                <a:gd name="T13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109">
                  <a:moveTo>
                    <a:pt x="0" y="48"/>
                  </a:moveTo>
                  <a:cubicBezTo>
                    <a:pt x="0" y="48"/>
                    <a:pt x="23" y="68"/>
                    <a:pt x="95" y="90"/>
                  </a:cubicBezTo>
                  <a:cubicBezTo>
                    <a:pt x="155" y="109"/>
                    <a:pt x="227" y="37"/>
                    <a:pt x="227" y="37"/>
                  </a:cubicBezTo>
                  <a:cubicBezTo>
                    <a:pt x="207" y="7"/>
                    <a:pt x="207" y="7"/>
                    <a:pt x="207" y="7"/>
                  </a:cubicBezTo>
                  <a:cubicBezTo>
                    <a:pt x="207" y="7"/>
                    <a:pt x="135" y="61"/>
                    <a:pt x="112" y="51"/>
                  </a:cubicBezTo>
                  <a:cubicBezTo>
                    <a:pt x="67" y="32"/>
                    <a:pt x="48" y="0"/>
                    <a:pt x="48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0" name="îṧlíďe"/>
            <p:cNvSpPr/>
            <p:nvPr/>
          </p:nvSpPr>
          <p:spPr bwMode="auto">
            <a:xfrm>
              <a:off x="4355772" y="3167686"/>
              <a:ext cx="185002" cy="177172"/>
            </a:xfrm>
            <a:custGeom>
              <a:avLst/>
              <a:gdLst>
                <a:gd name="T0" fmla="*/ 76 w 91"/>
                <a:gd name="T1" fmla="*/ 67 h 87"/>
                <a:gd name="T2" fmla="*/ 91 w 91"/>
                <a:gd name="T3" fmla="*/ 36 h 87"/>
                <a:gd name="T4" fmla="*/ 48 w 91"/>
                <a:gd name="T5" fmla="*/ 0 h 87"/>
                <a:gd name="T6" fmla="*/ 0 w 91"/>
                <a:gd name="T7" fmla="*/ 48 h 87"/>
                <a:gd name="T8" fmla="*/ 66 w 91"/>
                <a:gd name="T9" fmla="*/ 87 h 87"/>
                <a:gd name="T10" fmla="*/ 76 w 91"/>
                <a:gd name="T11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87">
                  <a:moveTo>
                    <a:pt x="76" y="67"/>
                  </a:moveTo>
                  <a:cubicBezTo>
                    <a:pt x="80" y="57"/>
                    <a:pt x="86" y="47"/>
                    <a:pt x="91" y="36"/>
                  </a:cubicBezTo>
                  <a:cubicBezTo>
                    <a:pt x="61" y="19"/>
                    <a:pt x="48" y="0"/>
                    <a:pt x="48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12" y="67"/>
                    <a:pt x="66" y="87"/>
                  </a:cubicBezTo>
                  <a:cubicBezTo>
                    <a:pt x="69" y="81"/>
                    <a:pt x="72" y="74"/>
                    <a:pt x="76" y="67"/>
                  </a:cubicBezTo>
                  <a:close/>
                </a:path>
              </a:pathLst>
            </a:cu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1" name="iŝḻîḓé"/>
            <p:cNvSpPr/>
            <p:nvPr/>
          </p:nvSpPr>
          <p:spPr bwMode="auto">
            <a:xfrm>
              <a:off x="4339131" y="2700777"/>
              <a:ext cx="494317" cy="237860"/>
            </a:xfrm>
            <a:custGeom>
              <a:avLst/>
              <a:gdLst>
                <a:gd name="T0" fmla="*/ 0 w 243"/>
                <a:gd name="T1" fmla="*/ 51 h 117"/>
                <a:gd name="T2" fmla="*/ 114 w 243"/>
                <a:gd name="T3" fmla="*/ 0 h 117"/>
                <a:gd name="T4" fmla="*/ 243 w 243"/>
                <a:gd name="T5" fmla="*/ 82 h 117"/>
                <a:gd name="T6" fmla="*/ 225 w 243"/>
                <a:gd name="T7" fmla="*/ 117 h 117"/>
                <a:gd name="T8" fmla="*/ 122 w 243"/>
                <a:gd name="T9" fmla="*/ 46 h 117"/>
                <a:gd name="T10" fmla="*/ 53 w 243"/>
                <a:gd name="T11" fmla="*/ 84 h 117"/>
                <a:gd name="T12" fmla="*/ 0 w 243"/>
                <a:gd name="T13" fmla="*/ 5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117">
                  <a:moveTo>
                    <a:pt x="0" y="51"/>
                  </a:moveTo>
                  <a:cubicBezTo>
                    <a:pt x="0" y="51"/>
                    <a:pt x="39" y="0"/>
                    <a:pt x="114" y="0"/>
                  </a:cubicBezTo>
                  <a:cubicBezTo>
                    <a:pt x="177" y="0"/>
                    <a:pt x="243" y="82"/>
                    <a:pt x="243" y="82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5" y="117"/>
                    <a:pt x="146" y="44"/>
                    <a:pt x="122" y="46"/>
                  </a:cubicBezTo>
                  <a:cubicBezTo>
                    <a:pt x="73" y="51"/>
                    <a:pt x="53" y="84"/>
                    <a:pt x="53" y="84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2" name="ïṡḷíďé"/>
            <p:cNvSpPr/>
            <p:nvPr/>
          </p:nvSpPr>
          <p:spPr bwMode="auto">
            <a:xfrm>
              <a:off x="4339131" y="2702734"/>
              <a:ext cx="226113" cy="168361"/>
            </a:xfrm>
            <a:custGeom>
              <a:avLst/>
              <a:gdLst>
                <a:gd name="T0" fmla="*/ 111 w 111"/>
                <a:gd name="T1" fmla="*/ 50 h 83"/>
                <a:gd name="T2" fmla="*/ 77 w 111"/>
                <a:gd name="T3" fmla="*/ 0 h 83"/>
                <a:gd name="T4" fmla="*/ 0 w 111"/>
                <a:gd name="T5" fmla="*/ 50 h 83"/>
                <a:gd name="T6" fmla="*/ 53 w 111"/>
                <a:gd name="T7" fmla="*/ 83 h 83"/>
                <a:gd name="T8" fmla="*/ 111 w 111"/>
                <a:gd name="T9" fmla="*/ 5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3">
                  <a:moveTo>
                    <a:pt x="111" y="50"/>
                  </a:moveTo>
                  <a:cubicBezTo>
                    <a:pt x="102" y="32"/>
                    <a:pt x="91" y="15"/>
                    <a:pt x="77" y="0"/>
                  </a:cubicBezTo>
                  <a:cubicBezTo>
                    <a:pt x="26" y="13"/>
                    <a:pt x="0" y="50"/>
                    <a:pt x="0" y="5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72" y="59"/>
                    <a:pt x="111" y="50"/>
                  </a:cubicBezTo>
                  <a:close/>
                </a:path>
              </a:pathLst>
            </a:cu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3" name="îşḻîḋê"/>
            <p:cNvSpPr/>
            <p:nvPr/>
          </p:nvSpPr>
          <p:spPr bwMode="auto">
            <a:xfrm>
              <a:off x="4265718" y="2780063"/>
              <a:ext cx="258415" cy="495297"/>
            </a:xfrm>
            <a:prstGeom prst="ellipse">
              <a:avLst/>
            </a:prstGeom>
            <a:solidFill>
              <a:srgbClr val="237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4" name="ïšḷíḓè"/>
            <p:cNvSpPr/>
            <p:nvPr/>
          </p:nvSpPr>
          <p:spPr bwMode="auto">
            <a:xfrm>
              <a:off x="4479106" y="3001282"/>
              <a:ext cx="52858" cy="54815"/>
            </a:xfrm>
            <a:custGeom>
              <a:avLst/>
              <a:gdLst>
                <a:gd name="T0" fmla="*/ 26 w 26"/>
                <a:gd name="T1" fmla="*/ 14 h 27"/>
                <a:gd name="T2" fmla="*/ 26 w 26"/>
                <a:gd name="T3" fmla="*/ 14 h 27"/>
                <a:gd name="T4" fmla="*/ 13 w 26"/>
                <a:gd name="T5" fmla="*/ 27 h 27"/>
                <a:gd name="T6" fmla="*/ 13 w 26"/>
                <a:gd name="T7" fmla="*/ 27 h 27"/>
                <a:gd name="T8" fmla="*/ 0 w 26"/>
                <a:gd name="T9" fmla="*/ 14 h 27"/>
                <a:gd name="T10" fmla="*/ 0 w 26"/>
                <a:gd name="T11" fmla="*/ 14 h 27"/>
                <a:gd name="T12" fmla="*/ 13 w 26"/>
                <a:gd name="T13" fmla="*/ 0 h 27"/>
                <a:gd name="T14" fmla="*/ 13 w 26"/>
                <a:gd name="T15" fmla="*/ 0 h 27"/>
                <a:gd name="T16" fmla="*/ 26 w 26"/>
                <a:gd name="T1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7">
                  <a:moveTo>
                    <a:pt x="26" y="14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6" y="21"/>
                    <a:pt x="2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6" y="6"/>
                    <a:pt x="26" y="14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5" name="îṩlíḍe"/>
            <p:cNvSpPr/>
            <p:nvPr/>
          </p:nvSpPr>
          <p:spPr bwMode="auto">
            <a:xfrm>
              <a:off x="4216776" y="2897524"/>
              <a:ext cx="297569" cy="262331"/>
            </a:xfrm>
            <a:custGeom>
              <a:avLst/>
              <a:gdLst>
                <a:gd name="T0" fmla="*/ 146 w 146"/>
                <a:gd name="T1" fmla="*/ 61 h 129"/>
                <a:gd name="T2" fmla="*/ 146 w 146"/>
                <a:gd name="T3" fmla="*/ 68 h 129"/>
                <a:gd name="T4" fmla="*/ 85 w 146"/>
                <a:gd name="T5" fmla="*/ 129 h 129"/>
                <a:gd name="T6" fmla="*/ 61 w 146"/>
                <a:gd name="T7" fmla="*/ 129 h 129"/>
                <a:gd name="T8" fmla="*/ 0 w 146"/>
                <a:gd name="T9" fmla="*/ 68 h 129"/>
                <a:gd name="T10" fmla="*/ 0 w 146"/>
                <a:gd name="T11" fmla="*/ 61 h 129"/>
                <a:gd name="T12" fmla="*/ 61 w 146"/>
                <a:gd name="T13" fmla="*/ 0 h 129"/>
                <a:gd name="T14" fmla="*/ 85 w 146"/>
                <a:gd name="T15" fmla="*/ 0 h 129"/>
                <a:gd name="T16" fmla="*/ 146 w 146"/>
                <a:gd name="T17" fmla="*/ 6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29">
                  <a:moveTo>
                    <a:pt x="146" y="61"/>
                  </a:moveTo>
                  <a:cubicBezTo>
                    <a:pt x="146" y="68"/>
                    <a:pt x="146" y="68"/>
                    <a:pt x="146" y="68"/>
                  </a:cubicBezTo>
                  <a:cubicBezTo>
                    <a:pt x="146" y="101"/>
                    <a:pt x="119" y="129"/>
                    <a:pt x="85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27" y="129"/>
                    <a:pt x="0" y="101"/>
                    <a:pt x="0" y="68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19" y="0"/>
                    <a:pt x="146" y="27"/>
                    <a:pt x="146" y="61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6" name="ïšļiďê"/>
            <p:cNvSpPr/>
            <p:nvPr/>
          </p:nvSpPr>
          <p:spPr bwMode="auto">
            <a:xfrm>
              <a:off x="4337174" y="3137342"/>
              <a:ext cx="71456" cy="46985"/>
            </a:xfrm>
            <a:custGeom>
              <a:avLst/>
              <a:gdLst>
                <a:gd name="T0" fmla="*/ 33 w 35"/>
                <a:gd name="T1" fmla="*/ 7 h 23"/>
                <a:gd name="T2" fmla="*/ 33 w 35"/>
                <a:gd name="T3" fmla="*/ 7 h 23"/>
                <a:gd name="T4" fmla="*/ 27 w 35"/>
                <a:gd name="T5" fmla="*/ 18 h 23"/>
                <a:gd name="T6" fmla="*/ 13 w 35"/>
                <a:gd name="T7" fmla="*/ 22 h 23"/>
                <a:gd name="T8" fmla="*/ 2 w 35"/>
                <a:gd name="T9" fmla="*/ 16 h 23"/>
                <a:gd name="T10" fmla="*/ 2 w 35"/>
                <a:gd name="T11" fmla="*/ 16 h 23"/>
                <a:gd name="T12" fmla="*/ 8 w 35"/>
                <a:gd name="T13" fmla="*/ 6 h 23"/>
                <a:gd name="T14" fmla="*/ 22 w 35"/>
                <a:gd name="T15" fmla="*/ 1 h 23"/>
                <a:gd name="T16" fmla="*/ 33 w 35"/>
                <a:gd name="T1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33" y="7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5" y="12"/>
                    <a:pt x="32" y="16"/>
                    <a:pt x="27" y="18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8" y="23"/>
                    <a:pt x="3" y="2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2"/>
                    <a:pt x="3" y="7"/>
                    <a:pt x="8" y="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7" y="0"/>
                    <a:pt x="32" y="3"/>
                    <a:pt x="33" y="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7" name="iṥ1ïḓè"/>
            <p:cNvSpPr/>
            <p:nvPr/>
          </p:nvSpPr>
          <p:spPr bwMode="auto">
            <a:xfrm>
              <a:off x="4337174" y="2873054"/>
              <a:ext cx="71456" cy="46985"/>
            </a:xfrm>
            <a:custGeom>
              <a:avLst/>
              <a:gdLst>
                <a:gd name="T0" fmla="*/ 2 w 35"/>
                <a:gd name="T1" fmla="*/ 7 h 23"/>
                <a:gd name="T2" fmla="*/ 2 w 35"/>
                <a:gd name="T3" fmla="*/ 7 h 23"/>
                <a:gd name="T4" fmla="*/ 8 w 35"/>
                <a:gd name="T5" fmla="*/ 18 h 23"/>
                <a:gd name="T6" fmla="*/ 22 w 35"/>
                <a:gd name="T7" fmla="*/ 22 h 23"/>
                <a:gd name="T8" fmla="*/ 33 w 35"/>
                <a:gd name="T9" fmla="*/ 16 h 23"/>
                <a:gd name="T10" fmla="*/ 33 w 35"/>
                <a:gd name="T11" fmla="*/ 16 h 23"/>
                <a:gd name="T12" fmla="*/ 27 w 35"/>
                <a:gd name="T13" fmla="*/ 6 h 23"/>
                <a:gd name="T14" fmla="*/ 13 w 35"/>
                <a:gd name="T15" fmla="*/ 1 h 23"/>
                <a:gd name="T16" fmla="*/ 2 w 35"/>
                <a:gd name="T1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12"/>
                    <a:pt x="3" y="17"/>
                    <a:pt x="8" y="1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7" y="23"/>
                    <a:pt x="32" y="21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5" y="12"/>
                    <a:pt x="32" y="7"/>
                    <a:pt x="27" y="6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7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8" name="îṧľïde"/>
            <p:cNvSpPr/>
            <p:nvPr/>
          </p:nvSpPr>
          <p:spPr bwMode="auto">
            <a:xfrm>
              <a:off x="4208945" y="2897524"/>
              <a:ext cx="282886" cy="262331"/>
            </a:xfrm>
            <a:custGeom>
              <a:avLst/>
              <a:gdLst>
                <a:gd name="T0" fmla="*/ 65 w 139"/>
                <a:gd name="T1" fmla="*/ 129 h 129"/>
                <a:gd name="T2" fmla="*/ 83 w 139"/>
                <a:gd name="T3" fmla="*/ 129 h 129"/>
                <a:gd name="T4" fmla="*/ 125 w 139"/>
                <a:gd name="T5" fmla="*/ 111 h 129"/>
                <a:gd name="T6" fmla="*/ 136 w 139"/>
                <a:gd name="T7" fmla="*/ 64 h 129"/>
                <a:gd name="T8" fmla="*/ 107 w 139"/>
                <a:gd name="T9" fmla="*/ 26 h 129"/>
                <a:gd name="T10" fmla="*/ 83 w 139"/>
                <a:gd name="T11" fmla="*/ 0 h 129"/>
                <a:gd name="T12" fmla="*/ 65 w 139"/>
                <a:gd name="T13" fmla="*/ 0 h 129"/>
                <a:gd name="T14" fmla="*/ 0 w 139"/>
                <a:gd name="T15" fmla="*/ 63 h 129"/>
                <a:gd name="T16" fmla="*/ 0 w 139"/>
                <a:gd name="T17" fmla="*/ 66 h 129"/>
                <a:gd name="T18" fmla="*/ 65 w 139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29">
                  <a:moveTo>
                    <a:pt x="65" y="129"/>
                  </a:moveTo>
                  <a:cubicBezTo>
                    <a:pt x="83" y="129"/>
                    <a:pt x="83" y="129"/>
                    <a:pt x="83" y="129"/>
                  </a:cubicBezTo>
                  <a:cubicBezTo>
                    <a:pt x="103" y="129"/>
                    <a:pt x="117" y="123"/>
                    <a:pt x="125" y="111"/>
                  </a:cubicBezTo>
                  <a:cubicBezTo>
                    <a:pt x="135" y="97"/>
                    <a:pt x="139" y="85"/>
                    <a:pt x="136" y="64"/>
                  </a:cubicBezTo>
                  <a:cubicBezTo>
                    <a:pt x="134" y="47"/>
                    <a:pt x="122" y="32"/>
                    <a:pt x="107" y="26"/>
                  </a:cubicBezTo>
                  <a:cubicBezTo>
                    <a:pt x="107" y="10"/>
                    <a:pt x="104" y="0"/>
                    <a:pt x="83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30" y="0"/>
                    <a:pt x="0" y="28"/>
                    <a:pt x="0" y="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00"/>
                    <a:pt x="30" y="129"/>
                    <a:pt x="65" y="129"/>
                  </a:cubicBezTo>
                  <a:close/>
                </a:path>
              </a:pathLst>
            </a:custGeom>
            <a:solidFill>
              <a:srgbClr val="A67A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9" name="i$ļíḑe"/>
            <p:cNvSpPr/>
            <p:nvPr/>
          </p:nvSpPr>
          <p:spPr bwMode="auto">
            <a:xfrm>
              <a:off x="4874560" y="2968981"/>
              <a:ext cx="34260" cy="52858"/>
            </a:xfrm>
            <a:custGeom>
              <a:avLst/>
              <a:gdLst>
                <a:gd name="T0" fmla="*/ 12 w 17"/>
                <a:gd name="T1" fmla="*/ 25 h 26"/>
                <a:gd name="T2" fmla="*/ 12 w 17"/>
                <a:gd name="T3" fmla="*/ 25 h 26"/>
                <a:gd name="T4" fmla="*/ 4 w 17"/>
                <a:gd name="T5" fmla="*/ 20 h 26"/>
                <a:gd name="T6" fmla="*/ 0 w 17"/>
                <a:gd name="T7" fmla="*/ 9 h 26"/>
                <a:gd name="T8" fmla="*/ 5 w 17"/>
                <a:gd name="T9" fmla="*/ 1 h 26"/>
                <a:gd name="T10" fmla="*/ 5 w 17"/>
                <a:gd name="T11" fmla="*/ 1 h 26"/>
                <a:gd name="T12" fmla="*/ 13 w 17"/>
                <a:gd name="T13" fmla="*/ 5 h 26"/>
                <a:gd name="T14" fmla="*/ 16 w 17"/>
                <a:gd name="T15" fmla="*/ 17 h 26"/>
                <a:gd name="T16" fmla="*/ 12 w 17"/>
                <a:gd name="T1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6">
                  <a:moveTo>
                    <a:pt x="12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8" y="26"/>
                    <a:pt x="5" y="24"/>
                    <a:pt x="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2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9" y="0"/>
                    <a:pt x="12" y="2"/>
                    <a:pt x="13" y="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20"/>
                    <a:pt x="15" y="24"/>
                    <a:pt x="12" y="25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0" name="íṣḻíḋè"/>
            <p:cNvSpPr/>
            <p:nvPr/>
          </p:nvSpPr>
          <p:spPr bwMode="auto">
            <a:xfrm>
              <a:off x="4778633" y="2931785"/>
              <a:ext cx="36217" cy="52858"/>
            </a:xfrm>
            <a:custGeom>
              <a:avLst/>
              <a:gdLst>
                <a:gd name="T0" fmla="*/ 6 w 18"/>
                <a:gd name="T1" fmla="*/ 25 h 26"/>
                <a:gd name="T2" fmla="*/ 6 w 18"/>
                <a:gd name="T3" fmla="*/ 25 h 26"/>
                <a:gd name="T4" fmla="*/ 1 w 18"/>
                <a:gd name="T5" fmla="*/ 17 h 26"/>
                <a:gd name="T6" fmla="*/ 5 w 18"/>
                <a:gd name="T7" fmla="*/ 5 h 26"/>
                <a:gd name="T8" fmla="*/ 13 w 18"/>
                <a:gd name="T9" fmla="*/ 1 h 26"/>
                <a:gd name="T10" fmla="*/ 13 w 18"/>
                <a:gd name="T11" fmla="*/ 1 h 26"/>
                <a:gd name="T12" fmla="*/ 17 w 18"/>
                <a:gd name="T13" fmla="*/ 9 h 26"/>
                <a:gd name="T14" fmla="*/ 14 w 18"/>
                <a:gd name="T15" fmla="*/ 20 h 26"/>
                <a:gd name="T16" fmla="*/ 6 w 18"/>
                <a:gd name="T1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6">
                  <a:moveTo>
                    <a:pt x="6" y="25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2" y="24"/>
                    <a:pt x="0" y="20"/>
                    <a:pt x="1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2"/>
                    <a:pt x="18" y="5"/>
                    <a:pt x="17" y="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4"/>
                    <a:pt x="9" y="26"/>
                    <a:pt x="6" y="25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1" name="íṥḻîḑe"/>
            <p:cNvSpPr/>
            <p:nvPr/>
          </p:nvSpPr>
          <p:spPr bwMode="auto">
            <a:xfrm>
              <a:off x="4778633" y="2956255"/>
              <a:ext cx="50900" cy="45027"/>
            </a:xfrm>
            <a:custGeom>
              <a:avLst/>
              <a:gdLst>
                <a:gd name="T0" fmla="*/ 23 w 25"/>
                <a:gd name="T1" fmla="*/ 19 h 22"/>
                <a:gd name="T2" fmla="*/ 23 w 25"/>
                <a:gd name="T3" fmla="*/ 19 h 22"/>
                <a:gd name="T4" fmla="*/ 13 w 25"/>
                <a:gd name="T5" fmla="*/ 20 h 22"/>
                <a:gd name="T6" fmla="*/ 4 w 25"/>
                <a:gd name="T7" fmla="*/ 13 h 22"/>
                <a:gd name="T8" fmla="*/ 3 w 25"/>
                <a:gd name="T9" fmla="*/ 4 h 22"/>
                <a:gd name="T10" fmla="*/ 3 w 25"/>
                <a:gd name="T11" fmla="*/ 4 h 22"/>
                <a:gd name="T12" fmla="*/ 12 w 25"/>
                <a:gd name="T13" fmla="*/ 3 h 22"/>
                <a:gd name="T14" fmla="*/ 21 w 25"/>
                <a:gd name="T15" fmla="*/ 10 h 22"/>
                <a:gd name="T16" fmla="*/ 23 w 25"/>
                <a:gd name="T17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2">
                  <a:moveTo>
                    <a:pt x="23" y="19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20" y="22"/>
                    <a:pt x="16" y="22"/>
                    <a:pt x="13" y="2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7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1"/>
                    <a:pt x="9" y="0"/>
                    <a:pt x="12" y="3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4" y="12"/>
                    <a:pt x="25" y="16"/>
                    <a:pt x="23" y="19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2" name="iś1iḍé"/>
            <p:cNvSpPr/>
            <p:nvPr/>
          </p:nvSpPr>
          <p:spPr bwMode="auto">
            <a:xfrm>
              <a:off x="4848131" y="2903397"/>
              <a:ext cx="54815" cy="88096"/>
            </a:xfrm>
            <a:custGeom>
              <a:avLst/>
              <a:gdLst>
                <a:gd name="T0" fmla="*/ 14 w 27"/>
                <a:gd name="T1" fmla="*/ 5 h 43"/>
                <a:gd name="T2" fmla="*/ 25 w 27"/>
                <a:gd name="T3" fmla="*/ 33 h 43"/>
                <a:gd name="T4" fmla="*/ 22 w 27"/>
                <a:gd name="T5" fmla="*/ 42 h 43"/>
                <a:gd name="T6" fmla="*/ 22 w 27"/>
                <a:gd name="T7" fmla="*/ 42 h 43"/>
                <a:gd name="T8" fmla="*/ 13 w 27"/>
                <a:gd name="T9" fmla="*/ 38 h 43"/>
                <a:gd name="T10" fmla="*/ 1 w 27"/>
                <a:gd name="T11" fmla="*/ 10 h 43"/>
                <a:gd name="T12" fmla="*/ 5 w 27"/>
                <a:gd name="T13" fmla="*/ 2 h 43"/>
                <a:gd name="T14" fmla="*/ 5 w 27"/>
                <a:gd name="T15" fmla="*/ 2 h 43"/>
                <a:gd name="T16" fmla="*/ 14 w 27"/>
                <a:gd name="T1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3">
                  <a:moveTo>
                    <a:pt x="14" y="5"/>
                  </a:moveTo>
                  <a:cubicBezTo>
                    <a:pt x="25" y="33"/>
                    <a:pt x="25" y="33"/>
                    <a:pt x="25" y="33"/>
                  </a:cubicBezTo>
                  <a:cubicBezTo>
                    <a:pt x="27" y="36"/>
                    <a:pt x="25" y="40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8" y="43"/>
                    <a:pt x="14" y="42"/>
                    <a:pt x="13" y="3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7"/>
                    <a:pt x="1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0"/>
                    <a:pt x="12" y="2"/>
                    <a:pt x="14" y="5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3" name="ïşlíďê"/>
            <p:cNvSpPr/>
            <p:nvPr/>
          </p:nvSpPr>
          <p:spPr bwMode="auto">
            <a:xfrm>
              <a:off x="4776675" y="2861308"/>
              <a:ext cx="107673" cy="115504"/>
            </a:xfrm>
            <a:custGeom>
              <a:avLst/>
              <a:gdLst>
                <a:gd name="T0" fmla="*/ 41 w 53"/>
                <a:gd name="T1" fmla="*/ 14 h 57"/>
                <a:gd name="T2" fmla="*/ 47 w 53"/>
                <a:gd name="T3" fmla="*/ 23 h 57"/>
                <a:gd name="T4" fmla="*/ 39 w 53"/>
                <a:gd name="T5" fmla="*/ 51 h 57"/>
                <a:gd name="T6" fmla="*/ 39 w 53"/>
                <a:gd name="T7" fmla="*/ 51 h 57"/>
                <a:gd name="T8" fmla="*/ 12 w 53"/>
                <a:gd name="T9" fmla="*/ 43 h 57"/>
                <a:gd name="T10" fmla="*/ 6 w 53"/>
                <a:gd name="T11" fmla="*/ 34 h 57"/>
                <a:gd name="T12" fmla="*/ 14 w 53"/>
                <a:gd name="T13" fmla="*/ 6 h 57"/>
                <a:gd name="T14" fmla="*/ 14 w 53"/>
                <a:gd name="T15" fmla="*/ 6 h 57"/>
                <a:gd name="T16" fmla="*/ 41 w 53"/>
                <a:gd name="T17" fmla="*/ 1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7">
                  <a:moveTo>
                    <a:pt x="41" y="14"/>
                  </a:moveTo>
                  <a:cubicBezTo>
                    <a:pt x="47" y="23"/>
                    <a:pt x="47" y="23"/>
                    <a:pt x="47" y="23"/>
                  </a:cubicBezTo>
                  <a:cubicBezTo>
                    <a:pt x="53" y="33"/>
                    <a:pt x="49" y="45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0" y="57"/>
                    <a:pt x="17" y="53"/>
                    <a:pt x="12" y="4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0" y="24"/>
                    <a:pt x="4" y="12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3" y="0"/>
                    <a:pt x="36" y="4"/>
                    <a:pt x="41" y="14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4" name="iŝľiḋe"/>
            <p:cNvSpPr/>
            <p:nvPr/>
          </p:nvSpPr>
          <p:spPr bwMode="auto">
            <a:xfrm>
              <a:off x="4855962" y="3090357"/>
              <a:ext cx="36217" cy="52858"/>
            </a:xfrm>
            <a:custGeom>
              <a:avLst/>
              <a:gdLst>
                <a:gd name="T0" fmla="*/ 12 w 18"/>
                <a:gd name="T1" fmla="*/ 1 h 26"/>
                <a:gd name="T2" fmla="*/ 12 w 18"/>
                <a:gd name="T3" fmla="*/ 1 h 26"/>
                <a:gd name="T4" fmla="*/ 4 w 18"/>
                <a:gd name="T5" fmla="*/ 5 h 26"/>
                <a:gd name="T6" fmla="*/ 1 w 18"/>
                <a:gd name="T7" fmla="*/ 17 h 26"/>
                <a:gd name="T8" fmla="*/ 5 w 18"/>
                <a:gd name="T9" fmla="*/ 25 h 26"/>
                <a:gd name="T10" fmla="*/ 5 w 18"/>
                <a:gd name="T11" fmla="*/ 25 h 26"/>
                <a:gd name="T12" fmla="*/ 14 w 18"/>
                <a:gd name="T13" fmla="*/ 20 h 26"/>
                <a:gd name="T14" fmla="*/ 17 w 18"/>
                <a:gd name="T15" fmla="*/ 9 h 26"/>
                <a:gd name="T16" fmla="*/ 12 w 18"/>
                <a:gd name="T1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6"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9" y="0"/>
                    <a:pt x="5" y="2"/>
                    <a:pt x="4" y="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0"/>
                    <a:pt x="2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6"/>
                    <a:pt x="13" y="24"/>
                    <a:pt x="14" y="2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5"/>
                    <a:pt x="16" y="2"/>
                    <a:pt x="12" y="1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5" name="íṩlîďe"/>
            <p:cNvSpPr/>
            <p:nvPr/>
          </p:nvSpPr>
          <p:spPr bwMode="auto">
            <a:xfrm>
              <a:off x="4778633" y="3108956"/>
              <a:ext cx="28386" cy="52858"/>
            </a:xfrm>
            <a:custGeom>
              <a:avLst/>
              <a:gdLst>
                <a:gd name="T0" fmla="*/ 7 w 14"/>
                <a:gd name="T1" fmla="*/ 1 h 26"/>
                <a:gd name="T2" fmla="*/ 7 w 14"/>
                <a:gd name="T3" fmla="*/ 1 h 26"/>
                <a:gd name="T4" fmla="*/ 0 w 14"/>
                <a:gd name="T5" fmla="*/ 7 h 26"/>
                <a:gd name="T6" fmla="*/ 1 w 14"/>
                <a:gd name="T7" fmla="*/ 19 h 26"/>
                <a:gd name="T8" fmla="*/ 7 w 14"/>
                <a:gd name="T9" fmla="*/ 26 h 26"/>
                <a:gd name="T10" fmla="*/ 7 w 14"/>
                <a:gd name="T11" fmla="*/ 26 h 26"/>
                <a:gd name="T12" fmla="*/ 14 w 14"/>
                <a:gd name="T13" fmla="*/ 19 h 26"/>
                <a:gd name="T14" fmla="*/ 13 w 14"/>
                <a:gd name="T15" fmla="*/ 7 h 26"/>
                <a:gd name="T16" fmla="*/ 7 w 14"/>
                <a:gd name="T1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6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3"/>
                    <a:pt x="4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5"/>
                    <a:pt x="14" y="22"/>
                    <a:pt x="14" y="1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1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6" name="iŝlïḍe"/>
            <p:cNvSpPr/>
            <p:nvPr/>
          </p:nvSpPr>
          <p:spPr bwMode="auto">
            <a:xfrm>
              <a:off x="4778633" y="3097209"/>
              <a:ext cx="52858" cy="38175"/>
            </a:xfrm>
            <a:custGeom>
              <a:avLst/>
              <a:gdLst>
                <a:gd name="T0" fmla="*/ 24 w 26"/>
                <a:gd name="T1" fmla="*/ 5 h 19"/>
                <a:gd name="T2" fmla="*/ 24 w 26"/>
                <a:gd name="T3" fmla="*/ 5 h 19"/>
                <a:gd name="T4" fmla="*/ 16 w 26"/>
                <a:gd name="T5" fmla="*/ 1 h 19"/>
                <a:gd name="T6" fmla="*/ 5 w 26"/>
                <a:gd name="T7" fmla="*/ 6 h 19"/>
                <a:gd name="T8" fmla="*/ 1 w 26"/>
                <a:gd name="T9" fmla="*/ 14 h 19"/>
                <a:gd name="T10" fmla="*/ 1 w 26"/>
                <a:gd name="T11" fmla="*/ 14 h 19"/>
                <a:gd name="T12" fmla="*/ 10 w 26"/>
                <a:gd name="T13" fmla="*/ 18 h 19"/>
                <a:gd name="T14" fmla="*/ 21 w 26"/>
                <a:gd name="T15" fmla="*/ 13 h 19"/>
                <a:gd name="T16" fmla="*/ 24 w 26"/>
                <a:gd name="T1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9"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3" y="2"/>
                    <a:pt x="19" y="0"/>
                    <a:pt x="16" y="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7"/>
                    <a:pt x="0" y="11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3" y="18"/>
                    <a:pt x="6" y="19"/>
                    <a:pt x="10" y="18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2"/>
                    <a:pt x="26" y="8"/>
                    <a:pt x="24" y="5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7" name="îṧlíḓé"/>
            <p:cNvSpPr/>
            <p:nvPr/>
          </p:nvSpPr>
          <p:spPr bwMode="auto">
            <a:xfrm>
              <a:off x="4829533" y="3118744"/>
              <a:ext cx="54815" cy="88096"/>
            </a:xfrm>
            <a:custGeom>
              <a:avLst/>
              <a:gdLst>
                <a:gd name="T0" fmla="*/ 14 w 27"/>
                <a:gd name="T1" fmla="*/ 38 h 43"/>
                <a:gd name="T2" fmla="*/ 26 w 27"/>
                <a:gd name="T3" fmla="*/ 10 h 43"/>
                <a:gd name="T4" fmla="*/ 22 w 27"/>
                <a:gd name="T5" fmla="*/ 2 h 43"/>
                <a:gd name="T6" fmla="*/ 22 w 27"/>
                <a:gd name="T7" fmla="*/ 2 h 43"/>
                <a:gd name="T8" fmla="*/ 13 w 27"/>
                <a:gd name="T9" fmla="*/ 5 h 43"/>
                <a:gd name="T10" fmla="*/ 2 w 27"/>
                <a:gd name="T11" fmla="*/ 33 h 43"/>
                <a:gd name="T12" fmla="*/ 5 w 27"/>
                <a:gd name="T13" fmla="*/ 42 h 43"/>
                <a:gd name="T14" fmla="*/ 5 w 27"/>
                <a:gd name="T15" fmla="*/ 42 h 43"/>
                <a:gd name="T16" fmla="*/ 14 w 27"/>
                <a:gd name="T17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43">
                  <a:moveTo>
                    <a:pt x="14" y="38"/>
                  </a:moveTo>
                  <a:cubicBezTo>
                    <a:pt x="26" y="10"/>
                    <a:pt x="26" y="10"/>
                    <a:pt x="26" y="10"/>
                  </a:cubicBezTo>
                  <a:cubicBezTo>
                    <a:pt x="27" y="7"/>
                    <a:pt x="26" y="3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9" y="0"/>
                    <a:pt x="15" y="2"/>
                    <a:pt x="13" y="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6"/>
                    <a:pt x="2" y="40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9" y="43"/>
                    <a:pt x="13" y="42"/>
                    <a:pt x="14" y="38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8" name="ïSḷïḍé"/>
            <p:cNvSpPr/>
            <p:nvPr/>
          </p:nvSpPr>
          <p:spPr bwMode="auto">
            <a:xfrm>
              <a:off x="4760035" y="3135384"/>
              <a:ext cx="105715" cy="113546"/>
            </a:xfrm>
            <a:custGeom>
              <a:avLst/>
              <a:gdLst>
                <a:gd name="T0" fmla="*/ 41 w 52"/>
                <a:gd name="T1" fmla="*/ 43 h 56"/>
                <a:gd name="T2" fmla="*/ 46 w 52"/>
                <a:gd name="T3" fmla="*/ 33 h 56"/>
                <a:gd name="T4" fmla="*/ 39 w 52"/>
                <a:gd name="T5" fmla="*/ 6 h 56"/>
                <a:gd name="T6" fmla="*/ 39 w 52"/>
                <a:gd name="T7" fmla="*/ 6 h 56"/>
                <a:gd name="T8" fmla="*/ 11 w 52"/>
                <a:gd name="T9" fmla="*/ 13 h 56"/>
                <a:gd name="T10" fmla="*/ 6 w 52"/>
                <a:gd name="T11" fmla="*/ 22 h 56"/>
                <a:gd name="T12" fmla="*/ 13 w 52"/>
                <a:gd name="T13" fmla="*/ 50 h 56"/>
                <a:gd name="T14" fmla="*/ 13 w 52"/>
                <a:gd name="T15" fmla="*/ 50 h 56"/>
                <a:gd name="T16" fmla="*/ 41 w 52"/>
                <a:gd name="T17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41" y="4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52" y="24"/>
                    <a:pt x="49" y="11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9" y="0"/>
                    <a:pt x="17" y="3"/>
                    <a:pt x="11" y="1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0" y="32"/>
                    <a:pt x="3" y="45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3" y="56"/>
                    <a:pt x="35" y="53"/>
                    <a:pt x="41" y="43"/>
                  </a:cubicBezTo>
                  <a:close/>
                </a:path>
              </a:pathLst>
            </a:custGeom>
            <a:solidFill>
              <a:srgbClr val="FF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9" name="ïşḷïḍè"/>
            <p:cNvSpPr/>
            <p:nvPr/>
          </p:nvSpPr>
          <p:spPr bwMode="auto">
            <a:xfrm>
              <a:off x="4827575" y="2905355"/>
              <a:ext cx="113546" cy="292676"/>
            </a:xfrm>
            <a:custGeom>
              <a:avLst/>
              <a:gdLst>
                <a:gd name="T0" fmla="*/ 52 w 56"/>
                <a:gd name="T1" fmla="*/ 0 h 144"/>
                <a:gd name="T2" fmla="*/ 52 w 56"/>
                <a:gd name="T3" fmla="*/ 0 h 144"/>
                <a:gd name="T4" fmla="*/ 52 w 56"/>
                <a:gd name="T5" fmla="*/ 0 h 144"/>
                <a:gd name="T6" fmla="*/ 51 w 56"/>
                <a:gd name="T7" fmla="*/ 0 h 144"/>
                <a:gd name="T8" fmla="*/ 51 w 56"/>
                <a:gd name="T9" fmla="*/ 0 h 144"/>
                <a:gd name="T10" fmla="*/ 51 w 56"/>
                <a:gd name="T11" fmla="*/ 0 h 144"/>
                <a:gd name="T12" fmla="*/ 51 w 56"/>
                <a:gd name="T13" fmla="*/ 0 h 144"/>
                <a:gd name="T14" fmla="*/ 50 w 56"/>
                <a:gd name="T15" fmla="*/ 0 h 144"/>
                <a:gd name="T16" fmla="*/ 50 w 56"/>
                <a:gd name="T17" fmla="*/ 0 h 144"/>
                <a:gd name="T18" fmla="*/ 50 w 56"/>
                <a:gd name="T19" fmla="*/ 0 h 144"/>
                <a:gd name="T20" fmla="*/ 49 w 56"/>
                <a:gd name="T21" fmla="*/ 0 h 144"/>
                <a:gd name="T22" fmla="*/ 49 w 56"/>
                <a:gd name="T23" fmla="*/ 0 h 144"/>
                <a:gd name="T24" fmla="*/ 49 w 56"/>
                <a:gd name="T25" fmla="*/ 0 h 144"/>
                <a:gd name="T26" fmla="*/ 49 w 56"/>
                <a:gd name="T27" fmla="*/ 0 h 144"/>
                <a:gd name="T28" fmla="*/ 48 w 56"/>
                <a:gd name="T29" fmla="*/ 0 h 144"/>
                <a:gd name="T30" fmla="*/ 48 w 56"/>
                <a:gd name="T31" fmla="*/ 0 h 144"/>
                <a:gd name="T32" fmla="*/ 48 w 56"/>
                <a:gd name="T33" fmla="*/ 0 h 144"/>
                <a:gd name="T34" fmla="*/ 47 w 56"/>
                <a:gd name="T35" fmla="*/ 0 h 144"/>
                <a:gd name="T36" fmla="*/ 47 w 56"/>
                <a:gd name="T37" fmla="*/ 0 h 144"/>
                <a:gd name="T38" fmla="*/ 47 w 56"/>
                <a:gd name="T39" fmla="*/ 0 h 144"/>
                <a:gd name="T40" fmla="*/ 46 w 56"/>
                <a:gd name="T41" fmla="*/ 0 h 144"/>
                <a:gd name="T42" fmla="*/ 46 w 56"/>
                <a:gd name="T43" fmla="*/ 0 h 144"/>
                <a:gd name="T44" fmla="*/ 46 w 56"/>
                <a:gd name="T45" fmla="*/ 0 h 144"/>
                <a:gd name="T46" fmla="*/ 46 w 56"/>
                <a:gd name="T47" fmla="*/ 0 h 144"/>
                <a:gd name="T48" fmla="*/ 45 w 56"/>
                <a:gd name="T49" fmla="*/ 0 h 144"/>
                <a:gd name="T50" fmla="*/ 43 w 56"/>
                <a:gd name="T51" fmla="*/ 1 h 144"/>
                <a:gd name="T52" fmla="*/ 0 w 56"/>
                <a:gd name="T53" fmla="*/ 31 h 144"/>
                <a:gd name="T54" fmla="*/ 3 w 56"/>
                <a:gd name="T55" fmla="*/ 120 h 144"/>
                <a:gd name="T56" fmla="*/ 45 w 56"/>
                <a:gd name="T57" fmla="*/ 144 h 144"/>
                <a:gd name="T58" fmla="*/ 45 w 56"/>
                <a:gd name="T59" fmla="*/ 144 h 144"/>
                <a:gd name="T60" fmla="*/ 46 w 56"/>
                <a:gd name="T61" fmla="*/ 144 h 144"/>
                <a:gd name="T62" fmla="*/ 46 w 56"/>
                <a:gd name="T63" fmla="*/ 144 h 144"/>
                <a:gd name="T64" fmla="*/ 46 w 56"/>
                <a:gd name="T65" fmla="*/ 144 h 144"/>
                <a:gd name="T66" fmla="*/ 47 w 56"/>
                <a:gd name="T67" fmla="*/ 144 h 144"/>
                <a:gd name="T68" fmla="*/ 47 w 56"/>
                <a:gd name="T69" fmla="*/ 144 h 144"/>
                <a:gd name="T70" fmla="*/ 47 w 56"/>
                <a:gd name="T71" fmla="*/ 144 h 144"/>
                <a:gd name="T72" fmla="*/ 48 w 56"/>
                <a:gd name="T73" fmla="*/ 144 h 144"/>
                <a:gd name="T74" fmla="*/ 48 w 56"/>
                <a:gd name="T75" fmla="*/ 144 h 144"/>
                <a:gd name="T76" fmla="*/ 48 w 56"/>
                <a:gd name="T77" fmla="*/ 144 h 144"/>
                <a:gd name="T78" fmla="*/ 48 w 56"/>
                <a:gd name="T79" fmla="*/ 144 h 144"/>
                <a:gd name="T80" fmla="*/ 49 w 56"/>
                <a:gd name="T81" fmla="*/ 144 h 144"/>
                <a:gd name="T82" fmla="*/ 49 w 56"/>
                <a:gd name="T83" fmla="*/ 144 h 144"/>
                <a:gd name="T84" fmla="*/ 49 w 56"/>
                <a:gd name="T85" fmla="*/ 144 h 144"/>
                <a:gd name="T86" fmla="*/ 50 w 56"/>
                <a:gd name="T87" fmla="*/ 144 h 144"/>
                <a:gd name="T88" fmla="*/ 50 w 56"/>
                <a:gd name="T89" fmla="*/ 144 h 144"/>
                <a:gd name="T90" fmla="*/ 50 w 56"/>
                <a:gd name="T91" fmla="*/ 144 h 144"/>
                <a:gd name="T92" fmla="*/ 50 w 56"/>
                <a:gd name="T93" fmla="*/ 144 h 144"/>
                <a:gd name="T94" fmla="*/ 51 w 56"/>
                <a:gd name="T95" fmla="*/ 144 h 144"/>
                <a:gd name="T96" fmla="*/ 51 w 56"/>
                <a:gd name="T97" fmla="*/ 144 h 144"/>
                <a:gd name="T98" fmla="*/ 51 w 56"/>
                <a:gd name="T99" fmla="*/ 144 h 144"/>
                <a:gd name="T100" fmla="*/ 52 w 56"/>
                <a:gd name="T101" fmla="*/ 144 h 144"/>
                <a:gd name="T102" fmla="*/ 52 w 56"/>
                <a:gd name="T103" fmla="*/ 144 h 144"/>
                <a:gd name="T104" fmla="*/ 52 w 56"/>
                <a:gd name="T105" fmla="*/ 144 h 144"/>
                <a:gd name="T106" fmla="*/ 53 w 56"/>
                <a:gd name="T107" fmla="*/ 144 h 144"/>
                <a:gd name="T108" fmla="*/ 56 w 56"/>
                <a:gd name="T109" fmla="*/ 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" h="144">
                  <a:moveTo>
                    <a:pt x="53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4" y="0"/>
                    <a:pt x="43" y="1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5"/>
                    <a:pt x="0" y="28"/>
                    <a:pt x="0" y="3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6"/>
                    <a:pt x="1" y="119"/>
                    <a:pt x="3" y="120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4" y="144"/>
                    <a:pt x="44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48" y="144"/>
                    <a:pt x="48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9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52" y="144"/>
                    <a:pt x="52" y="144"/>
                    <a:pt x="53" y="144"/>
                  </a:cubicBezTo>
                  <a:cubicBezTo>
                    <a:pt x="55" y="144"/>
                    <a:pt x="56" y="141"/>
                    <a:pt x="56" y="13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3"/>
                    <a:pt x="55" y="0"/>
                    <a:pt x="53" y="0"/>
                  </a:cubicBezTo>
                  <a:close/>
                </a:path>
              </a:pathLst>
            </a:custGeom>
            <a:solidFill>
              <a:srgbClr val="033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0" name="ïślîḋe"/>
            <p:cNvSpPr/>
            <p:nvPr/>
          </p:nvSpPr>
          <p:spPr bwMode="auto">
            <a:xfrm>
              <a:off x="4827575" y="2903397"/>
              <a:ext cx="99842" cy="296591"/>
            </a:xfrm>
            <a:custGeom>
              <a:avLst/>
              <a:gdLst>
                <a:gd name="T0" fmla="*/ 43 w 49"/>
                <a:gd name="T1" fmla="*/ 144 h 146"/>
                <a:gd name="T2" fmla="*/ 3 w 49"/>
                <a:gd name="T3" fmla="*/ 121 h 146"/>
                <a:gd name="T4" fmla="*/ 0 w 49"/>
                <a:gd name="T5" fmla="*/ 114 h 146"/>
                <a:gd name="T6" fmla="*/ 0 w 49"/>
                <a:gd name="T7" fmla="*/ 32 h 146"/>
                <a:gd name="T8" fmla="*/ 3 w 49"/>
                <a:gd name="T9" fmla="*/ 25 h 146"/>
                <a:gd name="T10" fmla="*/ 43 w 49"/>
                <a:gd name="T11" fmla="*/ 2 h 146"/>
                <a:gd name="T12" fmla="*/ 49 w 49"/>
                <a:gd name="T13" fmla="*/ 8 h 146"/>
                <a:gd name="T14" fmla="*/ 49 w 49"/>
                <a:gd name="T15" fmla="*/ 138 h 146"/>
                <a:gd name="T16" fmla="*/ 43 w 49"/>
                <a:gd name="T17" fmla="*/ 1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146">
                  <a:moveTo>
                    <a:pt x="43" y="144"/>
                  </a:moveTo>
                  <a:cubicBezTo>
                    <a:pt x="3" y="121"/>
                    <a:pt x="3" y="121"/>
                    <a:pt x="3" y="121"/>
                  </a:cubicBezTo>
                  <a:cubicBezTo>
                    <a:pt x="1" y="120"/>
                    <a:pt x="0" y="117"/>
                    <a:pt x="0" y="1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29"/>
                    <a:pt x="1" y="26"/>
                    <a:pt x="3" y="2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0"/>
                    <a:pt x="49" y="3"/>
                    <a:pt x="49" y="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43"/>
                    <a:pt x="46" y="146"/>
                    <a:pt x="43" y="144"/>
                  </a:cubicBezTo>
                  <a:close/>
                </a:path>
              </a:pathLst>
            </a:cu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1" name="ïṩľïďé"/>
            <p:cNvSpPr/>
            <p:nvPr/>
          </p:nvSpPr>
          <p:spPr bwMode="auto">
            <a:xfrm>
              <a:off x="4837364" y="2933742"/>
              <a:ext cx="73413" cy="235903"/>
            </a:xfrm>
            <a:custGeom>
              <a:avLst/>
              <a:gdLst>
                <a:gd name="T0" fmla="*/ 31 w 36"/>
                <a:gd name="T1" fmla="*/ 115 h 116"/>
                <a:gd name="T2" fmla="*/ 2 w 36"/>
                <a:gd name="T3" fmla="*/ 101 h 116"/>
                <a:gd name="T4" fmla="*/ 0 w 36"/>
                <a:gd name="T5" fmla="*/ 95 h 116"/>
                <a:gd name="T6" fmla="*/ 0 w 36"/>
                <a:gd name="T7" fmla="*/ 21 h 116"/>
                <a:gd name="T8" fmla="*/ 2 w 36"/>
                <a:gd name="T9" fmla="*/ 15 h 116"/>
                <a:gd name="T10" fmla="*/ 31 w 36"/>
                <a:gd name="T11" fmla="*/ 1 h 116"/>
                <a:gd name="T12" fmla="*/ 36 w 36"/>
                <a:gd name="T13" fmla="*/ 6 h 116"/>
                <a:gd name="T14" fmla="*/ 36 w 36"/>
                <a:gd name="T15" fmla="*/ 110 h 116"/>
                <a:gd name="T16" fmla="*/ 31 w 36"/>
                <a:gd name="T17" fmla="*/ 1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16">
                  <a:moveTo>
                    <a:pt x="31" y="115"/>
                  </a:moveTo>
                  <a:cubicBezTo>
                    <a:pt x="2" y="101"/>
                    <a:pt x="2" y="101"/>
                    <a:pt x="2" y="101"/>
                  </a:cubicBezTo>
                  <a:cubicBezTo>
                    <a:pt x="1" y="100"/>
                    <a:pt x="0" y="97"/>
                    <a:pt x="0" y="9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1" y="16"/>
                    <a:pt x="2" y="1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4" y="0"/>
                    <a:pt x="36" y="2"/>
                    <a:pt x="36" y="6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6" y="114"/>
                    <a:pt x="34" y="116"/>
                    <a:pt x="31" y="115"/>
                  </a:cubicBezTo>
                  <a:close/>
                </a:path>
              </a:pathLst>
            </a:custGeom>
            <a:solidFill>
              <a:srgbClr val="0112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2" name="ísľiďe"/>
            <p:cNvSpPr/>
            <p:nvPr/>
          </p:nvSpPr>
          <p:spPr bwMode="auto">
            <a:xfrm>
              <a:off x="4839321" y="2938636"/>
              <a:ext cx="67540" cy="227092"/>
            </a:xfrm>
            <a:custGeom>
              <a:avLst/>
              <a:gdLst>
                <a:gd name="T0" fmla="*/ 30 w 33"/>
                <a:gd name="T1" fmla="*/ 111 h 112"/>
                <a:gd name="T2" fmla="*/ 2 w 33"/>
                <a:gd name="T3" fmla="*/ 97 h 112"/>
                <a:gd name="T4" fmla="*/ 0 w 33"/>
                <a:gd name="T5" fmla="*/ 92 h 112"/>
                <a:gd name="T6" fmla="*/ 0 w 33"/>
                <a:gd name="T7" fmla="*/ 20 h 112"/>
                <a:gd name="T8" fmla="*/ 2 w 33"/>
                <a:gd name="T9" fmla="*/ 15 h 112"/>
                <a:gd name="T10" fmla="*/ 30 w 33"/>
                <a:gd name="T11" fmla="*/ 1 h 112"/>
                <a:gd name="T12" fmla="*/ 33 w 33"/>
                <a:gd name="T13" fmla="*/ 6 h 112"/>
                <a:gd name="T14" fmla="*/ 33 w 33"/>
                <a:gd name="T15" fmla="*/ 106 h 112"/>
                <a:gd name="T16" fmla="*/ 30 w 33"/>
                <a:gd name="T17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12">
                  <a:moveTo>
                    <a:pt x="30" y="111"/>
                  </a:move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4"/>
                    <a:pt x="0" y="9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1" y="15"/>
                    <a:pt x="2" y="15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0"/>
                    <a:pt x="33" y="2"/>
                    <a:pt x="33" y="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10"/>
                    <a:pt x="32" y="112"/>
                    <a:pt x="30" y="111"/>
                  </a:cubicBezTo>
                  <a:close/>
                </a:path>
              </a:pathLst>
            </a:custGeom>
            <a:solidFill>
              <a:srgbClr val="2EA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3" name="îš1îḋe"/>
            <p:cNvSpPr/>
            <p:nvPr/>
          </p:nvSpPr>
          <p:spPr bwMode="auto">
            <a:xfrm>
              <a:off x="4839321" y="2963108"/>
              <a:ext cx="12725" cy="34260"/>
            </a:xfrm>
            <a:custGeom>
              <a:avLst/>
              <a:gdLst>
                <a:gd name="T0" fmla="*/ 6 w 6"/>
                <a:gd name="T1" fmla="*/ 0 h 17"/>
                <a:gd name="T2" fmla="*/ 2 w 6"/>
                <a:gd name="T3" fmla="*/ 3 h 17"/>
                <a:gd name="T4" fmla="*/ 0 w 6"/>
                <a:gd name="T5" fmla="*/ 8 h 17"/>
                <a:gd name="T6" fmla="*/ 0 w 6"/>
                <a:gd name="T7" fmla="*/ 17 h 17"/>
                <a:gd name="T8" fmla="*/ 6 w 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6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6"/>
                    <a:pt x="0" y="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2"/>
                    <a:pt x="4" y="6"/>
                    <a:pt x="6" y="0"/>
                  </a:cubicBezTo>
                  <a:close/>
                </a:path>
              </a:pathLst>
            </a:custGeom>
            <a:solidFill>
              <a:srgbClr val="32B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4" name="íṥḻîḓê"/>
            <p:cNvSpPr/>
            <p:nvPr/>
          </p:nvSpPr>
          <p:spPr bwMode="auto">
            <a:xfrm>
              <a:off x="4839321" y="2944509"/>
              <a:ext cx="67540" cy="174234"/>
            </a:xfrm>
            <a:custGeom>
              <a:avLst/>
              <a:gdLst>
                <a:gd name="T0" fmla="*/ 33 w 33"/>
                <a:gd name="T1" fmla="*/ 26 h 86"/>
                <a:gd name="T2" fmla="*/ 33 w 33"/>
                <a:gd name="T3" fmla="*/ 3 h 86"/>
                <a:gd name="T4" fmla="*/ 33 w 33"/>
                <a:gd name="T5" fmla="*/ 0 h 86"/>
                <a:gd name="T6" fmla="*/ 0 w 33"/>
                <a:gd name="T7" fmla="*/ 67 h 86"/>
                <a:gd name="T8" fmla="*/ 0 w 33"/>
                <a:gd name="T9" fmla="*/ 86 h 86"/>
                <a:gd name="T10" fmla="*/ 33 w 33"/>
                <a:gd name="T11" fmla="*/ 2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86">
                  <a:moveTo>
                    <a:pt x="33" y="26"/>
                  </a:move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3" y="1"/>
                    <a:pt x="33" y="0"/>
                  </a:cubicBezTo>
                  <a:cubicBezTo>
                    <a:pt x="19" y="27"/>
                    <a:pt x="9" y="49"/>
                    <a:pt x="0" y="6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9" y="70"/>
                    <a:pt x="20" y="51"/>
                    <a:pt x="33" y="26"/>
                  </a:cubicBezTo>
                  <a:close/>
                </a:path>
              </a:pathLst>
            </a:custGeom>
            <a:solidFill>
              <a:srgbClr val="32B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5" name="îslïďe"/>
            <p:cNvSpPr/>
            <p:nvPr/>
          </p:nvSpPr>
          <p:spPr bwMode="auto">
            <a:xfrm>
              <a:off x="4878475" y="3112871"/>
              <a:ext cx="28386" cy="52858"/>
            </a:xfrm>
            <a:custGeom>
              <a:avLst/>
              <a:gdLst>
                <a:gd name="T0" fmla="*/ 0 w 14"/>
                <a:gd name="T1" fmla="*/ 19 h 26"/>
                <a:gd name="T2" fmla="*/ 11 w 14"/>
                <a:gd name="T3" fmla="*/ 25 h 26"/>
                <a:gd name="T4" fmla="*/ 14 w 14"/>
                <a:gd name="T5" fmla="*/ 20 h 26"/>
                <a:gd name="T6" fmla="*/ 14 w 14"/>
                <a:gd name="T7" fmla="*/ 0 h 26"/>
                <a:gd name="T8" fmla="*/ 0 w 14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0" y="19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3" y="26"/>
                    <a:pt x="14" y="24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3"/>
                    <a:pt x="0" y="19"/>
                  </a:cubicBezTo>
                  <a:close/>
                </a:path>
              </a:pathLst>
            </a:custGeom>
            <a:solidFill>
              <a:srgbClr val="32B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6" name="ïṧļiḍè"/>
            <p:cNvSpPr/>
            <p:nvPr/>
          </p:nvSpPr>
          <p:spPr bwMode="auto">
            <a:xfrm>
              <a:off x="4829533" y="3044352"/>
              <a:ext cx="5873" cy="15662"/>
            </a:xfrm>
            <a:custGeom>
              <a:avLst/>
              <a:gdLst>
                <a:gd name="T0" fmla="*/ 3 w 3"/>
                <a:gd name="T1" fmla="*/ 4 h 8"/>
                <a:gd name="T2" fmla="*/ 2 w 3"/>
                <a:gd name="T3" fmla="*/ 7 h 8"/>
                <a:gd name="T4" fmla="*/ 0 w 3"/>
                <a:gd name="T5" fmla="*/ 4 h 8"/>
                <a:gd name="T6" fmla="*/ 2 w 3"/>
                <a:gd name="T7" fmla="*/ 0 h 8"/>
                <a:gd name="T8" fmla="*/ 3 w 3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3" y="4"/>
                  </a:moveTo>
                  <a:cubicBezTo>
                    <a:pt x="3" y="6"/>
                    <a:pt x="3" y="8"/>
                    <a:pt x="2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3" y="2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7" name="íş1iḑè"/>
            <p:cNvSpPr/>
            <p:nvPr/>
          </p:nvSpPr>
          <p:spPr bwMode="auto">
            <a:xfrm>
              <a:off x="4831490" y="3048267"/>
              <a:ext cx="3915" cy="7831"/>
            </a:xfrm>
            <a:prstGeom prst="ellipse">
              <a:avLst/>
            </a:prstGeom>
            <a:solidFill>
              <a:srgbClr val="022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8" name="iš1îḋè"/>
            <p:cNvSpPr/>
            <p:nvPr/>
          </p:nvSpPr>
          <p:spPr bwMode="auto">
            <a:xfrm>
              <a:off x="5608693" y="3352688"/>
              <a:ext cx="181086" cy="225134"/>
            </a:xfrm>
            <a:custGeom>
              <a:avLst/>
              <a:gdLst>
                <a:gd name="T0" fmla="*/ 185 w 185"/>
                <a:gd name="T1" fmla="*/ 0 h 230"/>
                <a:gd name="T2" fmla="*/ 185 w 185"/>
                <a:gd name="T3" fmla="*/ 23 h 230"/>
                <a:gd name="T4" fmla="*/ 128 w 185"/>
                <a:gd name="T5" fmla="*/ 23 h 230"/>
                <a:gd name="T6" fmla="*/ 128 w 185"/>
                <a:gd name="T7" fmla="*/ 230 h 230"/>
                <a:gd name="T8" fmla="*/ 56 w 185"/>
                <a:gd name="T9" fmla="*/ 230 h 230"/>
                <a:gd name="T10" fmla="*/ 56 w 185"/>
                <a:gd name="T11" fmla="*/ 23 h 230"/>
                <a:gd name="T12" fmla="*/ 0 w 185"/>
                <a:gd name="T13" fmla="*/ 23 h 230"/>
                <a:gd name="T14" fmla="*/ 0 w 185"/>
                <a:gd name="T15" fmla="*/ 0 h 230"/>
                <a:gd name="T16" fmla="*/ 185 w 185"/>
                <a:gd name="T1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30">
                  <a:moveTo>
                    <a:pt x="185" y="0"/>
                  </a:moveTo>
                  <a:lnTo>
                    <a:pt x="185" y="23"/>
                  </a:lnTo>
                  <a:lnTo>
                    <a:pt x="128" y="23"/>
                  </a:lnTo>
                  <a:lnTo>
                    <a:pt x="128" y="230"/>
                  </a:lnTo>
                  <a:lnTo>
                    <a:pt x="56" y="230"/>
                  </a:lnTo>
                  <a:lnTo>
                    <a:pt x="56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9" name="ís1iḋé"/>
            <p:cNvSpPr/>
            <p:nvPr/>
          </p:nvSpPr>
          <p:spPr bwMode="auto">
            <a:xfrm>
              <a:off x="5807399" y="3352688"/>
              <a:ext cx="160531" cy="225134"/>
            </a:xfrm>
            <a:custGeom>
              <a:avLst/>
              <a:gdLst>
                <a:gd name="T0" fmla="*/ 150 w 164"/>
                <a:gd name="T1" fmla="*/ 0 h 230"/>
                <a:gd name="T2" fmla="*/ 150 w 164"/>
                <a:gd name="T3" fmla="*/ 23 h 230"/>
                <a:gd name="T4" fmla="*/ 67 w 164"/>
                <a:gd name="T5" fmla="*/ 23 h 230"/>
                <a:gd name="T6" fmla="*/ 67 w 164"/>
                <a:gd name="T7" fmla="*/ 93 h 230"/>
                <a:gd name="T8" fmla="*/ 137 w 164"/>
                <a:gd name="T9" fmla="*/ 93 h 230"/>
                <a:gd name="T10" fmla="*/ 137 w 164"/>
                <a:gd name="T11" fmla="*/ 116 h 230"/>
                <a:gd name="T12" fmla="*/ 67 w 164"/>
                <a:gd name="T13" fmla="*/ 116 h 230"/>
                <a:gd name="T14" fmla="*/ 67 w 164"/>
                <a:gd name="T15" fmla="*/ 208 h 230"/>
                <a:gd name="T16" fmla="*/ 164 w 164"/>
                <a:gd name="T17" fmla="*/ 208 h 230"/>
                <a:gd name="T18" fmla="*/ 164 w 164"/>
                <a:gd name="T19" fmla="*/ 230 h 230"/>
                <a:gd name="T20" fmla="*/ 0 w 164"/>
                <a:gd name="T21" fmla="*/ 230 h 230"/>
                <a:gd name="T22" fmla="*/ 0 w 164"/>
                <a:gd name="T23" fmla="*/ 0 h 230"/>
                <a:gd name="T24" fmla="*/ 150 w 16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230">
                  <a:moveTo>
                    <a:pt x="150" y="0"/>
                  </a:moveTo>
                  <a:lnTo>
                    <a:pt x="150" y="23"/>
                  </a:lnTo>
                  <a:lnTo>
                    <a:pt x="67" y="23"/>
                  </a:lnTo>
                  <a:lnTo>
                    <a:pt x="67" y="93"/>
                  </a:lnTo>
                  <a:lnTo>
                    <a:pt x="137" y="93"/>
                  </a:lnTo>
                  <a:lnTo>
                    <a:pt x="137" y="116"/>
                  </a:lnTo>
                  <a:lnTo>
                    <a:pt x="67" y="116"/>
                  </a:lnTo>
                  <a:lnTo>
                    <a:pt x="67" y="208"/>
                  </a:lnTo>
                  <a:lnTo>
                    <a:pt x="164" y="208"/>
                  </a:lnTo>
                  <a:lnTo>
                    <a:pt x="164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0" name="iṡḷíḍê"/>
            <p:cNvSpPr/>
            <p:nvPr/>
          </p:nvSpPr>
          <p:spPr bwMode="auto">
            <a:xfrm>
              <a:off x="5965971" y="3352688"/>
              <a:ext cx="189896" cy="225134"/>
            </a:xfrm>
            <a:custGeom>
              <a:avLst/>
              <a:gdLst>
                <a:gd name="T0" fmla="*/ 129 w 194"/>
                <a:gd name="T1" fmla="*/ 0 h 230"/>
                <a:gd name="T2" fmla="*/ 194 w 194"/>
                <a:gd name="T3" fmla="*/ 230 h 230"/>
                <a:gd name="T4" fmla="*/ 125 w 194"/>
                <a:gd name="T5" fmla="*/ 230 h 230"/>
                <a:gd name="T6" fmla="*/ 113 w 194"/>
                <a:gd name="T7" fmla="*/ 181 h 230"/>
                <a:gd name="T8" fmla="*/ 42 w 194"/>
                <a:gd name="T9" fmla="*/ 181 h 230"/>
                <a:gd name="T10" fmla="*/ 27 w 194"/>
                <a:gd name="T11" fmla="*/ 230 h 230"/>
                <a:gd name="T12" fmla="*/ 0 w 194"/>
                <a:gd name="T13" fmla="*/ 230 h 230"/>
                <a:gd name="T14" fmla="*/ 69 w 194"/>
                <a:gd name="T15" fmla="*/ 0 h 230"/>
                <a:gd name="T16" fmla="*/ 129 w 194"/>
                <a:gd name="T17" fmla="*/ 0 h 230"/>
                <a:gd name="T18" fmla="*/ 48 w 194"/>
                <a:gd name="T19" fmla="*/ 158 h 230"/>
                <a:gd name="T20" fmla="*/ 106 w 194"/>
                <a:gd name="T21" fmla="*/ 158 h 230"/>
                <a:gd name="T22" fmla="*/ 77 w 194"/>
                <a:gd name="T23" fmla="*/ 54 h 230"/>
                <a:gd name="T24" fmla="*/ 48 w 194"/>
                <a:gd name="T25" fmla="*/ 15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4" h="230">
                  <a:moveTo>
                    <a:pt x="129" y="0"/>
                  </a:moveTo>
                  <a:lnTo>
                    <a:pt x="194" y="230"/>
                  </a:lnTo>
                  <a:lnTo>
                    <a:pt x="125" y="230"/>
                  </a:lnTo>
                  <a:lnTo>
                    <a:pt x="113" y="181"/>
                  </a:lnTo>
                  <a:lnTo>
                    <a:pt x="42" y="181"/>
                  </a:lnTo>
                  <a:lnTo>
                    <a:pt x="27" y="230"/>
                  </a:lnTo>
                  <a:lnTo>
                    <a:pt x="0" y="230"/>
                  </a:lnTo>
                  <a:lnTo>
                    <a:pt x="69" y="0"/>
                  </a:lnTo>
                  <a:lnTo>
                    <a:pt x="129" y="0"/>
                  </a:lnTo>
                  <a:close/>
                  <a:moveTo>
                    <a:pt x="48" y="158"/>
                  </a:moveTo>
                  <a:lnTo>
                    <a:pt x="106" y="158"/>
                  </a:lnTo>
                  <a:lnTo>
                    <a:pt x="77" y="54"/>
                  </a:lnTo>
                  <a:lnTo>
                    <a:pt x="48" y="158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1" name="íṩlíde"/>
            <p:cNvSpPr/>
            <p:nvPr/>
          </p:nvSpPr>
          <p:spPr bwMode="auto">
            <a:xfrm>
              <a:off x="6171529" y="3352688"/>
              <a:ext cx="211431" cy="225134"/>
            </a:xfrm>
            <a:custGeom>
              <a:avLst/>
              <a:gdLst>
                <a:gd name="T0" fmla="*/ 216 w 216"/>
                <a:gd name="T1" fmla="*/ 0 h 230"/>
                <a:gd name="T2" fmla="*/ 216 w 216"/>
                <a:gd name="T3" fmla="*/ 230 h 230"/>
                <a:gd name="T4" fmla="*/ 152 w 216"/>
                <a:gd name="T5" fmla="*/ 230 h 230"/>
                <a:gd name="T6" fmla="*/ 152 w 216"/>
                <a:gd name="T7" fmla="*/ 71 h 230"/>
                <a:gd name="T8" fmla="*/ 106 w 216"/>
                <a:gd name="T9" fmla="*/ 230 h 230"/>
                <a:gd name="T10" fmla="*/ 69 w 216"/>
                <a:gd name="T11" fmla="*/ 230 h 230"/>
                <a:gd name="T12" fmla="*/ 23 w 216"/>
                <a:gd name="T13" fmla="*/ 73 h 230"/>
                <a:gd name="T14" fmla="*/ 23 w 216"/>
                <a:gd name="T15" fmla="*/ 230 h 230"/>
                <a:gd name="T16" fmla="*/ 0 w 216"/>
                <a:gd name="T17" fmla="*/ 230 h 230"/>
                <a:gd name="T18" fmla="*/ 0 w 216"/>
                <a:gd name="T19" fmla="*/ 0 h 230"/>
                <a:gd name="T20" fmla="*/ 69 w 216"/>
                <a:gd name="T21" fmla="*/ 0 h 230"/>
                <a:gd name="T22" fmla="*/ 108 w 216"/>
                <a:gd name="T23" fmla="*/ 139 h 230"/>
                <a:gd name="T24" fmla="*/ 148 w 216"/>
                <a:gd name="T25" fmla="*/ 0 h 230"/>
                <a:gd name="T26" fmla="*/ 216 w 216"/>
                <a:gd name="T2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230">
                  <a:moveTo>
                    <a:pt x="216" y="0"/>
                  </a:moveTo>
                  <a:lnTo>
                    <a:pt x="216" y="230"/>
                  </a:lnTo>
                  <a:lnTo>
                    <a:pt x="152" y="230"/>
                  </a:lnTo>
                  <a:lnTo>
                    <a:pt x="152" y="71"/>
                  </a:lnTo>
                  <a:lnTo>
                    <a:pt x="106" y="230"/>
                  </a:lnTo>
                  <a:lnTo>
                    <a:pt x="69" y="230"/>
                  </a:lnTo>
                  <a:lnTo>
                    <a:pt x="23" y="73"/>
                  </a:lnTo>
                  <a:lnTo>
                    <a:pt x="23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69" y="0"/>
                  </a:lnTo>
                  <a:lnTo>
                    <a:pt x="108" y="139"/>
                  </a:lnTo>
                  <a:lnTo>
                    <a:pt x="148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2" name="îṥļîḍe"/>
            <p:cNvSpPr/>
            <p:nvPr/>
          </p:nvSpPr>
          <p:spPr bwMode="auto">
            <a:xfrm>
              <a:off x="5595968" y="3669835"/>
              <a:ext cx="268204" cy="217304"/>
            </a:xfrm>
            <a:custGeom>
              <a:avLst/>
              <a:gdLst>
                <a:gd name="T0" fmla="*/ 28 w 132"/>
                <a:gd name="T1" fmla="*/ 107 h 107"/>
                <a:gd name="T2" fmla="*/ 0 w 132"/>
                <a:gd name="T3" fmla="*/ 0 h 107"/>
                <a:gd name="T4" fmla="*/ 15 w 132"/>
                <a:gd name="T5" fmla="*/ 0 h 107"/>
                <a:gd name="T6" fmla="*/ 28 w 132"/>
                <a:gd name="T7" fmla="*/ 54 h 107"/>
                <a:gd name="T8" fmla="*/ 36 w 132"/>
                <a:gd name="T9" fmla="*/ 91 h 107"/>
                <a:gd name="T10" fmla="*/ 36 w 132"/>
                <a:gd name="T11" fmla="*/ 91 h 107"/>
                <a:gd name="T12" fmla="*/ 45 w 132"/>
                <a:gd name="T13" fmla="*/ 54 h 107"/>
                <a:gd name="T14" fmla="*/ 59 w 132"/>
                <a:gd name="T15" fmla="*/ 0 h 107"/>
                <a:gd name="T16" fmla="*/ 74 w 132"/>
                <a:gd name="T17" fmla="*/ 0 h 107"/>
                <a:gd name="T18" fmla="*/ 87 w 132"/>
                <a:gd name="T19" fmla="*/ 54 h 107"/>
                <a:gd name="T20" fmla="*/ 95 w 132"/>
                <a:gd name="T21" fmla="*/ 91 h 107"/>
                <a:gd name="T22" fmla="*/ 95 w 132"/>
                <a:gd name="T23" fmla="*/ 91 h 107"/>
                <a:gd name="T24" fmla="*/ 104 w 132"/>
                <a:gd name="T25" fmla="*/ 54 h 107"/>
                <a:gd name="T26" fmla="*/ 118 w 132"/>
                <a:gd name="T27" fmla="*/ 0 h 107"/>
                <a:gd name="T28" fmla="*/ 132 w 132"/>
                <a:gd name="T29" fmla="*/ 0 h 107"/>
                <a:gd name="T30" fmla="*/ 101 w 132"/>
                <a:gd name="T31" fmla="*/ 107 h 107"/>
                <a:gd name="T32" fmla="*/ 87 w 132"/>
                <a:gd name="T33" fmla="*/ 107 h 107"/>
                <a:gd name="T34" fmla="*/ 73 w 132"/>
                <a:gd name="T35" fmla="*/ 51 h 107"/>
                <a:gd name="T36" fmla="*/ 66 w 132"/>
                <a:gd name="T37" fmla="*/ 16 h 107"/>
                <a:gd name="T38" fmla="*/ 66 w 132"/>
                <a:gd name="T39" fmla="*/ 16 h 107"/>
                <a:gd name="T40" fmla="*/ 58 w 132"/>
                <a:gd name="T41" fmla="*/ 51 h 107"/>
                <a:gd name="T42" fmla="*/ 42 w 132"/>
                <a:gd name="T43" fmla="*/ 107 h 107"/>
                <a:gd name="T44" fmla="*/ 28 w 132"/>
                <a:gd name="T4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07">
                  <a:moveTo>
                    <a:pt x="28" y="10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1" y="68"/>
                    <a:pt x="34" y="81"/>
                    <a:pt x="36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38" y="81"/>
                    <a:pt x="41" y="68"/>
                    <a:pt x="45" y="54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90" y="67"/>
                    <a:pt x="93" y="80"/>
                    <a:pt x="95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7" y="79"/>
                    <a:pt x="100" y="67"/>
                    <a:pt x="104" y="54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1" y="107"/>
                    <a:pt x="101" y="107"/>
                    <a:pt x="101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0" y="37"/>
                    <a:pt x="68" y="27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4" y="27"/>
                    <a:pt x="62" y="37"/>
                    <a:pt x="58" y="51"/>
                  </a:cubicBezTo>
                  <a:cubicBezTo>
                    <a:pt x="42" y="107"/>
                    <a:pt x="42" y="107"/>
                    <a:pt x="42" y="107"/>
                  </a:cubicBezTo>
                  <a:lnTo>
                    <a:pt x="28" y="107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3" name="iṡḻîḍê"/>
            <p:cNvSpPr/>
            <p:nvPr/>
          </p:nvSpPr>
          <p:spPr bwMode="auto">
            <a:xfrm>
              <a:off x="5878854" y="3665920"/>
              <a:ext cx="201642" cy="225134"/>
            </a:xfrm>
            <a:custGeom>
              <a:avLst/>
              <a:gdLst>
                <a:gd name="T0" fmla="*/ 99 w 99"/>
                <a:gd name="T1" fmla="*/ 54 h 111"/>
                <a:gd name="T2" fmla="*/ 49 w 99"/>
                <a:gd name="T3" fmla="*/ 111 h 111"/>
                <a:gd name="T4" fmla="*/ 0 w 99"/>
                <a:gd name="T5" fmla="*/ 56 h 111"/>
                <a:gd name="T6" fmla="*/ 50 w 99"/>
                <a:gd name="T7" fmla="*/ 0 h 111"/>
                <a:gd name="T8" fmla="*/ 99 w 99"/>
                <a:gd name="T9" fmla="*/ 54 h 111"/>
                <a:gd name="T10" fmla="*/ 15 w 99"/>
                <a:gd name="T11" fmla="*/ 56 h 111"/>
                <a:gd name="T12" fmla="*/ 49 w 99"/>
                <a:gd name="T13" fmla="*/ 100 h 111"/>
                <a:gd name="T14" fmla="*/ 84 w 99"/>
                <a:gd name="T15" fmla="*/ 55 h 111"/>
                <a:gd name="T16" fmla="*/ 50 w 99"/>
                <a:gd name="T17" fmla="*/ 11 h 111"/>
                <a:gd name="T18" fmla="*/ 15 w 99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111">
                  <a:moveTo>
                    <a:pt x="99" y="54"/>
                  </a:moveTo>
                  <a:cubicBezTo>
                    <a:pt x="99" y="91"/>
                    <a:pt x="76" y="111"/>
                    <a:pt x="49" y="111"/>
                  </a:cubicBezTo>
                  <a:cubicBezTo>
                    <a:pt x="20" y="111"/>
                    <a:pt x="0" y="89"/>
                    <a:pt x="0" y="56"/>
                  </a:cubicBezTo>
                  <a:cubicBezTo>
                    <a:pt x="0" y="22"/>
                    <a:pt x="21" y="0"/>
                    <a:pt x="50" y="0"/>
                  </a:cubicBezTo>
                  <a:cubicBezTo>
                    <a:pt x="80" y="0"/>
                    <a:pt x="99" y="22"/>
                    <a:pt x="99" y="54"/>
                  </a:cubicBezTo>
                  <a:close/>
                  <a:moveTo>
                    <a:pt x="15" y="56"/>
                  </a:moveTo>
                  <a:cubicBezTo>
                    <a:pt x="15" y="79"/>
                    <a:pt x="27" y="100"/>
                    <a:pt x="49" y="100"/>
                  </a:cubicBezTo>
                  <a:cubicBezTo>
                    <a:pt x="71" y="100"/>
                    <a:pt x="84" y="79"/>
                    <a:pt x="84" y="55"/>
                  </a:cubicBezTo>
                  <a:cubicBezTo>
                    <a:pt x="84" y="34"/>
                    <a:pt x="73" y="11"/>
                    <a:pt x="50" y="11"/>
                  </a:cubicBezTo>
                  <a:cubicBezTo>
                    <a:pt x="26" y="11"/>
                    <a:pt x="15" y="32"/>
                    <a:pt x="15" y="56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4" name="ïşḻïḍê"/>
            <p:cNvSpPr/>
            <p:nvPr/>
          </p:nvSpPr>
          <p:spPr bwMode="auto">
            <a:xfrm>
              <a:off x="6116713" y="3667877"/>
              <a:ext cx="142911" cy="219261"/>
            </a:xfrm>
            <a:custGeom>
              <a:avLst/>
              <a:gdLst>
                <a:gd name="T0" fmla="*/ 0 w 70"/>
                <a:gd name="T1" fmla="*/ 2 h 108"/>
                <a:gd name="T2" fmla="*/ 26 w 70"/>
                <a:gd name="T3" fmla="*/ 0 h 108"/>
                <a:gd name="T4" fmla="*/ 58 w 70"/>
                <a:gd name="T5" fmla="*/ 9 h 108"/>
                <a:gd name="T6" fmla="*/ 66 w 70"/>
                <a:gd name="T7" fmla="*/ 29 h 108"/>
                <a:gd name="T8" fmla="*/ 46 w 70"/>
                <a:gd name="T9" fmla="*/ 57 h 108"/>
                <a:gd name="T10" fmla="*/ 46 w 70"/>
                <a:gd name="T11" fmla="*/ 57 h 108"/>
                <a:gd name="T12" fmla="*/ 62 w 70"/>
                <a:gd name="T13" fmla="*/ 79 h 108"/>
                <a:gd name="T14" fmla="*/ 70 w 70"/>
                <a:gd name="T15" fmla="*/ 108 h 108"/>
                <a:gd name="T16" fmla="*/ 56 w 70"/>
                <a:gd name="T17" fmla="*/ 108 h 108"/>
                <a:gd name="T18" fmla="*/ 48 w 70"/>
                <a:gd name="T19" fmla="*/ 83 h 108"/>
                <a:gd name="T20" fmla="*/ 27 w 70"/>
                <a:gd name="T21" fmla="*/ 62 h 108"/>
                <a:gd name="T22" fmla="*/ 14 w 70"/>
                <a:gd name="T23" fmla="*/ 62 h 108"/>
                <a:gd name="T24" fmla="*/ 14 w 70"/>
                <a:gd name="T25" fmla="*/ 108 h 108"/>
                <a:gd name="T26" fmla="*/ 0 w 70"/>
                <a:gd name="T27" fmla="*/ 108 h 108"/>
                <a:gd name="T28" fmla="*/ 0 w 70"/>
                <a:gd name="T29" fmla="*/ 2 h 108"/>
                <a:gd name="T30" fmla="*/ 14 w 70"/>
                <a:gd name="T31" fmla="*/ 51 h 108"/>
                <a:gd name="T32" fmla="*/ 28 w 70"/>
                <a:gd name="T33" fmla="*/ 51 h 108"/>
                <a:gd name="T34" fmla="*/ 52 w 70"/>
                <a:gd name="T35" fmla="*/ 31 h 108"/>
                <a:gd name="T36" fmla="*/ 27 w 70"/>
                <a:gd name="T37" fmla="*/ 10 h 108"/>
                <a:gd name="T38" fmla="*/ 14 w 70"/>
                <a:gd name="T39" fmla="*/ 12 h 108"/>
                <a:gd name="T40" fmla="*/ 14 w 70"/>
                <a:gd name="T41" fmla="*/ 5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108">
                  <a:moveTo>
                    <a:pt x="0" y="2"/>
                  </a:moveTo>
                  <a:cubicBezTo>
                    <a:pt x="7" y="1"/>
                    <a:pt x="17" y="0"/>
                    <a:pt x="26" y="0"/>
                  </a:cubicBezTo>
                  <a:cubicBezTo>
                    <a:pt x="41" y="0"/>
                    <a:pt x="51" y="2"/>
                    <a:pt x="58" y="9"/>
                  </a:cubicBezTo>
                  <a:cubicBezTo>
                    <a:pt x="63" y="13"/>
                    <a:pt x="66" y="21"/>
                    <a:pt x="66" y="29"/>
                  </a:cubicBezTo>
                  <a:cubicBezTo>
                    <a:pt x="66" y="43"/>
                    <a:pt x="57" y="53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4" y="60"/>
                    <a:pt x="59" y="68"/>
                    <a:pt x="62" y="79"/>
                  </a:cubicBezTo>
                  <a:cubicBezTo>
                    <a:pt x="65" y="94"/>
                    <a:pt x="68" y="104"/>
                    <a:pt x="70" y="108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4" y="105"/>
                    <a:pt x="51" y="96"/>
                    <a:pt x="48" y="83"/>
                  </a:cubicBezTo>
                  <a:cubicBezTo>
                    <a:pt x="45" y="68"/>
                    <a:pt x="39" y="62"/>
                    <a:pt x="27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0" y="108"/>
                    <a:pt x="0" y="108"/>
                    <a:pt x="0" y="108"/>
                  </a:cubicBezTo>
                  <a:lnTo>
                    <a:pt x="0" y="2"/>
                  </a:lnTo>
                  <a:close/>
                  <a:moveTo>
                    <a:pt x="14" y="51"/>
                  </a:moveTo>
                  <a:cubicBezTo>
                    <a:pt x="28" y="51"/>
                    <a:pt x="28" y="51"/>
                    <a:pt x="28" y="51"/>
                  </a:cubicBezTo>
                  <a:cubicBezTo>
                    <a:pt x="43" y="51"/>
                    <a:pt x="52" y="43"/>
                    <a:pt x="52" y="31"/>
                  </a:cubicBezTo>
                  <a:cubicBezTo>
                    <a:pt x="52" y="17"/>
                    <a:pt x="42" y="11"/>
                    <a:pt x="27" y="10"/>
                  </a:cubicBezTo>
                  <a:cubicBezTo>
                    <a:pt x="21" y="10"/>
                    <a:pt x="16" y="11"/>
                    <a:pt x="14" y="12"/>
                  </a:cubicBezTo>
                  <a:lnTo>
                    <a:pt x="14" y="51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5" name="iṧļïde"/>
            <p:cNvSpPr/>
            <p:nvPr/>
          </p:nvSpPr>
          <p:spPr bwMode="auto">
            <a:xfrm>
              <a:off x="6291927" y="3669835"/>
              <a:ext cx="154658" cy="217304"/>
            </a:xfrm>
            <a:custGeom>
              <a:avLst/>
              <a:gdLst>
                <a:gd name="T0" fmla="*/ 0 w 76"/>
                <a:gd name="T1" fmla="*/ 0 h 107"/>
                <a:gd name="T2" fmla="*/ 14 w 76"/>
                <a:gd name="T3" fmla="*/ 0 h 107"/>
                <a:gd name="T4" fmla="*/ 14 w 76"/>
                <a:gd name="T5" fmla="*/ 52 h 107"/>
                <a:gd name="T6" fmla="*/ 14 w 76"/>
                <a:gd name="T7" fmla="*/ 52 h 107"/>
                <a:gd name="T8" fmla="*/ 23 w 76"/>
                <a:gd name="T9" fmla="*/ 40 h 107"/>
                <a:gd name="T10" fmla="*/ 56 w 76"/>
                <a:gd name="T11" fmla="*/ 0 h 107"/>
                <a:gd name="T12" fmla="*/ 73 w 76"/>
                <a:gd name="T13" fmla="*/ 0 h 107"/>
                <a:gd name="T14" fmla="*/ 34 w 76"/>
                <a:gd name="T15" fmla="*/ 45 h 107"/>
                <a:gd name="T16" fmla="*/ 76 w 76"/>
                <a:gd name="T17" fmla="*/ 107 h 107"/>
                <a:gd name="T18" fmla="*/ 60 w 76"/>
                <a:gd name="T19" fmla="*/ 107 h 107"/>
                <a:gd name="T20" fmla="*/ 24 w 76"/>
                <a:gd name="T21" fmla="*/ 54 h 107"/>
                <a:gd name="T22" fmla="*/ 14 w 76"/>
                <a:gd name="T23" fmla="*/ 66 h 107"/>
                <a:gd name="T24" fmla="*/ 14 w 76"/>
                <a:gd name="T25" fmla="*/ 107 h 107"/>
                <a:gd name="T26" fmla="*/ 0 w 76"/>
                <a:gd name="T27" fmla="*/ 107 h 107"/>
                <a:gd name="T28" fmla="*/ 0 w 76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07">
                  <a:moveTo>
                    <a:pt x="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7" y="47"/>
                    <a:pt x="20" y="44"/>
                    <a:pt x="23" y="4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0" y="107"/>
                    <a:pt x="0" y="107"/>
                    <a:pt x="0" y="1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6" name="îšļiḓe"/>
            <p:cNvSpPr/>
            <p:nvPr/>
          </p:nvSpPr>
          <p:spPr bwMode="auto">
            <a:xfrm>
              <a:off x="6643332" y="3235227"/>
              <a:ext cx="43069" cy="58731"/>
            </a:xfrm>
            <a:custGeom>
              <a:avLst/>
              <a:gdLst>
                <a:gd name="T0" fmla="*/ 9 w 21"/>
                <a:gd name="T1" fmla="*/ 25 h 29"/>
                <a:gd name="T2" fmla="*/ 1 w 21"/>
                <a:gd name="T3" fmla="*/ 9 h 29"/>
                <a:gd name="T4" fmla="*/ 4 w 21"/>
                <a:gd name="T5" fmla="*/ 2 h 29"/>
                <a:gd name="T6" fmla="*/ 4 w 21"/>
                <a:gd name="T7" fmla="*/ 2 h 29"/>
                <a:gd name="T8" fmla="*/ 12 w 21"/>
                <a:gd name="T9" fmla="*/ 4 h 29"/>
                <a:gd name="T10" fmla="*/ 19 w 21"/>
                <a:gd name="T11" fmla="*/ 20 h 29"/>
                <a:gd name="T12" fmla="*/ 16 w 21"/>
                <a:gd name="T13" fmla="*/ 28 h 29"/>
                <a:gd name="T14" fmla="*/ 16 w 21"/>
                <a:gd name="T15" fmla="*/ 28 h 29"/>
                <a:gd name="T16" fmla="*/ 9 w 21"/>
                <a:gd name="T17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9">
                  <a:moveTo>
                    <a:pt x="9" y="25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7" y="0"/>
                    <a:pt x="10" y="1"/>
                    <a:pt x="12" y="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1" y="23"/>
                    <a:pt x="19" y="26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9"/>
                    <a:pt x="10" y="28"/>
                    <a:pt x="9" y="25"/>
                  </a:cubicBezTo>
                  <a:close/>
                </a:path>
              </a:pathLst>
            </a:custGeom>
            <a:solidFill>
              <a:srgbClr val="A0A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7" name="išḷiďé"/>
            <p:cNvSpPr/>
            <p:nvPr/>
          </p:nvSpPr>
          <p:spPr bwMode="auto">
            <a:xfrm>
              <a:off x="6564046" y="3125596"/>
              <a:ext cx="148784" cy="147806"/>
            </a:xfrm>
            <a:custGeom>
              <a:avLst/>
              <a:gdLst>
                <a:gd name="T0" fmla="*/ 25 w 73"/>
                <a:gd name="T1" fmla="*/ 67 h 73"/>
                <a:gd name="T2" fmla="*/ 6 w 73"/>
                <a:gd name="T3" fmla="*/ 25 h 73"/>
                <a:gd name="T4" fmla="*/ 47 w 73"/>
                <a:gd name="T5" fmla="*/ 6 h 73"/>
                <a:gd name="T6" fmla="*/ 67 w 73"/>
                <a:gd name="T7" fmla="*/ 47 h 73"/>
                <a:gd name="T8" fmla="*/ 25 w 73"/>
                <a:gd name="T9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25" y="67"/>
                  </a:moveTo>
                  <a:cubicBezTo>
                    <a:pt x="8" y="61"/>
                    <a:pt x="0" y="42"/>
                    <a:pt x="6" y="25"/>
                  </a:cubicBezTo>
                  <a:cubicBezTo>
                    <a:pt x="12" y="8"/>
                    <a:pt x="30" y="0"/>
                    <a:pt x="47" y="6"/>
                  </a:cubicBezTo>
                  <a:cubicBezTo>
                    <a:pt x="64" y="12"/>
                    <a:pt x="73" y="30"/>
                    <a:pt x="67" y="47"/>
                  </a:cubicBezTo>
                  <a:cubicBezTo>
                    <a:pt x="61" y="64"/>
                    <a:pt x="42" y="73"/>
                    <a:pt x="2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8" name="ïŝḷïďê"/>
            <p:cNvSpPr/>
            <p:nvPr/>
          </p:nvSpPr>
          <p:spPr bwMode="auto">
            <a:xfrm>
              <a:off x="6584601" y="3145173"/>
              <a:ext cx="107673" cy="107673"/>
            </a:xfrm>
            <a:custGeom>
              <a:avLst/>
              <a:gdLst>
                <a:gd name="T0" fmla="*/ 18 w 53"/>
                <a:gd name="T1" fmla="*/ 48 h 53"/>
                <a:gd name="T2" fmla="*/ 4 w 53"/>
                <a:gd name="T3" fmla="*/ 18 h 53"/>
                <a:gd name="T4" fmla="*/ 34 w 53"/>
                <a:gd name="T5" fmla="*/ 4 h 53"/>
                <a:gd name="T6" fmla="*/ 48 w 53"/>
                <a:gd name="T7" fmla="*/ 34 h 53"/>
                <a:gd name="T8" fmla="*/ 18 w 53"/>
                <a:gd name="T9" fmla="*/ 4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18" y="48"/>
                  </a:moveTo>
                  <a:cubicBezTo>
                    <a:pt x="6" y="44"/>
                    <a:pt x="0" y="30"/>
                    <a:pt x="4" y="18"/>
                  </a:cubicBezTo>
                  <a:cubicBezTo>
                    <a:pt x="8" y="6"/>
                    <a:pt x="22" y="0"/>
                    <a:pt x="34" y="4"/>
                  </a:cubicBezTo>
                  <a:cubicBezTo>
                    <a:pt x="46" y="8"/>
                    <a:pt x="53" y="22"/>
                    <a:pt x="48" y="34"/>
                  </a:cubicBezTo>
                  <a:cubicBezTo>
                    <a:pt x="44" y="46"/>
                    <a:pt x="30" y="53"/>
                    <a:pt x="18" y="48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9" name="ïṡḻïḑè"/>
            <p:cNvSpPr/>
            <p:nvPr/>
          </p:nvSpPr>
          <p:spPr bwMode="auto">
            <a:xfrm>
              <a:off x="6303673" y="2635193"/>
              <a:ext cx="48942" cy="54815"/>
            </a:xfrm>
            <a:custGeom>
              <a:avLst/>
              <a:gdLst>
                <a:gd name="T0" fmla="*/ 22 w 24"/>
                <a:gd name="T1" fmla="*/ 11 h 27"/>
                <a:gd name="T2" fmla="*/ 11 w 24"/>
                <a:gd name="T3" fmla="*/ 24 h 27"/>
                <a:gd name="T4" fmla="*/ 3 w 24"/>
                <a:gd name="T5" fmla="*/ 26 h 27"/>
                <a:gd name="T6" fmla="*/ 3 w 24"/>
                <a:gd name="T7" fmla="*/ 26 h 27"/>
                <a:gd name="T8" fmla="*/ 2 w 24"/>
                <a:gd name="T9" fmla="*/ 17 h 27"/>
                <a:gd name="T10" fmla="*/ 12 w 24"/>
                <a:gd name="T11" fmla="*/ 4 h 27"/>
                <a:gd name="T12" fmla="*/ 21 w 24"/>
                <a:gd name="T13" fmla="*/ 2 h 27"/>
                <a:gd name="T14" fmla="*/ 21 w 24"/>
                <a:gd name="T15" fmla="*/ 2 h 27"/>
                <a:gd name="T16" fmla="*/ 22 w 24"/>
                <a:gd name="T1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7">
                  <a:moveTo>
                    <a:pt x="22" y="11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9" y="27"/>
                    <a:pt x="6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1" y="24"/>
                    <a:pt x="0" y="20"/>
                    <a:pt x="2" y="17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1"/>
                    <a:pt x="18" y="0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4"/>
                    <a:pt x="24" y="8"/>
                    <a:pt x="22" y="11"/>
                  </a:cubicBezTo>
                  <a:close/>
                </a:path>
              </a:pathLst>
            </a:custGeom>
            <a:solidFill>
              <a:srgbClr val="187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0" name="ïṥ1ídè"/>
            <p:cNvSpPr/>
            <p:nvPr/>
          </p:nvSpPr>
          <p:spPr bwMode="auto">
            <a:xfrm>
              <a:off x="6208725" y="2645961"/>
              <a:ext cx="145848" cy="145849"/>
            </a:xfrm>
            <a:custGeom>
              <a:avLst/>
              <a:gdLst>
                <a:gd name="T0" fmla="*/ 69 w 72"/>
                <a:gd name="T1" fmla="*/ 31 h 72"/>
                <a:gd name="T2" fmla="*/ 41 w 72"/>
                <a:gd name="T3" fmla="*/ 69 h 72"/>
                <a:gd name="T4" fmla="*/ 3 w 72"/>
                <a:gd name="T5" fmla="*/ 40 h 72"/>
                <a:gd name="T6" fmla="*/ 31 w 72"/>
                <a:gd name="T7" fmla="*/ 2 h 72"/>
                <a:gd name="T8" fmla="*/ 69 w 72"/>
                <a:gd name="T9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69" y="31"/>
                  </a:moveTo>
                  <a:cubicBezTo>
                    <a:pt x="72" y="49"/>
                    <a:pt x="59" y="66"/>
                    <a:pt x="41" y="69"/>
                  </a:cubicBezTo>
                  <a:cubicBezTo>
                    <a:pt x="22" y="72"/>
                    <a:pt x="5" y="59"/>
                    <a:pt x="3" y="40"/>
                  </a:cubicBezTo>
                  <a:cubicBezTo>
                    <a:pt x="0" y="22"/>
                    <a:pt x="13" y="5"/>
                    <a:pt x="31" y="2"/>
                  </a:cubicBezTo>
                  <a:cubicBezTo>
                    <a:pt x="50" y="0"/>
                    <a:pt x="67" y="13"/>
                    <a:pt x="6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1" name="íṧľîḋé"/>
            <p:cNvSpPr/>
            <p:nvPr/>
          </p:nvSpPr>
          <p:spPr bwMode="auto">
            <a:xfrm>
              <a:off x="6230259" y="2668474"/>
              <a:ext cx="101800" cy="100821"/>
            </a:xfrm>
            <a:custGeom>
              <a:avLst/>
              <a:gdLst>
                <a:gd name="T0" fmla="*/ 48 w 50"/>
                <a:gd name="T1" fmla="*/ 21 h 50"/>
                <a:gd name="T2" fmla="*/ 28 w 50"/>
                <a:gd name="T3" fmla="*/ 48 h 50"/>
                <a:gd name="T4" fmla="*/ 2 w 50"/>
                <a:gd name="T5" fmla="*/ 28 h 50"/>
                <a:gd name="T6" fmla="*/ 22 w 50"/>
                <a:gd name="T7" fmla="*/ 1 h 50"/>
                <a:gd name="T8" fmla="*/ 48 w 50"/>
                <a:gd name="T9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48" y="21"/>
                  </a:moveTo>
                  <a:cubicBezTo>
                    <a:pt x="50" y="34"/>
                    <a:pt x="41" y="46"/>
                    <a:pt x="28" y="48"/>
                  </a:cubicBezTo>
                  <a:cubicBezTo>
                    <a:pt x="16" y="50"/>
                    <a:pt x="4" y="41"/>
                    <a:pt x="2" y="28"/>
                  </a:cubicBezTo>
                  <a:cubicBezTo>
                    <a:pt x="0" y="15"/>
                    <a:pt x="9" y="3"/>
                    <a:pt x="22" y="1"/>
                  </a:cubicBezTo>
                  <a:cubicBezTo>
                    <a:pt x="35" y="0"/>
                    <a:pt x="47" y="9"/>
                    <a:pt x="48" y="21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2" name="îSḷïḑè"/>
            <p:cNvSpPr/>
            <p:nvPr/>
          </p:nvSpPr>
          <p:spPr bwMode="auto">
            <a:xfrm>
              <a:off x="5169192" y="4119125"/>
              <a:ext cx="46985" cy="54815"/>
            </a:xfrm>
            <a:custGeom>
              <a:avLst/>
              <a:gdLst>
                <a:gd name="T0" fmla="*/ 1 w 23"/>
                <a:gd name="T1" fmla="*/ 17 h 27"/>
                <a:gd name="T2" fmla="*/ 11 w 23"/>
                <a:gd name="T3" fmla="*/ 3 h 27"/>
                <a:gd name="T4" fmla="*/ 19 w 23"/>
                <a:gd name="T5" fmla="*/ 1 h 27"/>
                <a:gd name="T6" fmla="*/ 19 w 23"/>
                <a:gd name="T7" fmla="*/ 1 h 27"/>
                <a:gd name="T8" fmla="*/ 21 w 23"/>
                <a:gd name="T9" fmla="*/ 10 h 27"/>
                <a:gd name="T10" fmla="*/ 11 w 23"/>
                <a:gd name="T11" fmla="*/ 24 h 27"/>
                <a:gd name="T12" fmla="*/ 3 w 23"/>
                <a:gd name="T13" fmla="*/ 25 h 27"/>
                <a:gd name="T14" fmla="*/ 3 w 23"/>
                <a:gd name="T15" fmla="*/ 25 h 27"/>
                <a:gd name="T16" fmla="*/ 1 w 23"/>
                <a:gd name="T17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7">
                  <a:moveTo>
                    <a:pt x="1" y="17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3" y="0"/>
                    <a:pt x="17" y="0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3"/>
                    <a:pt x="23" y="7"/>
                    <a:pt x="21" y="1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9" y="26"/>
                    <a:pt x="6" y="27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0" y="24"/>
                    <a:pt x="0" y="20"/>
                    <a:pt x="1" y="17"/>
                  </a:cubicBezTo>
                  <a:close/>
                </a:path>
              </a:pathLst>
            </a:custGeom>
            <a:solidFill>
              <a:srgbClr val="838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3" name="iṧḻiďé"/>
            <p:cNvSpPr/>
            <p:nvPr/>
          </p:nvSpPr>
          <p:spPr bwMode="auto">
            <a:xfrm>
              <a:off x="5163319" y="4017325"/>
              <a:ext cx="143890" cy="143891"/>
            </a:xfrm>
            <a:custGeom>
              <a:avLst/>
              <a:gdLst>
                <a:gd name="T0" fmla="*/ 4 w 71"/>
                <a:gd name="T1" fmla="*/ 42 h 71"/>
                <a:gd name="T2" fmla="*/ 29 w 71"/>
                <a:gd name="T3" fmla="*/ 4 h 71"/>
                <a:gd name="T4" fmla="*/ 67 w 71"/>
                <a:gd name="T5" fmla="*/ 30 h 71"/>
                <a:gd name="T6" fmla="*/ 41 w 71"/>
                <a:gd name="T7" fmla="*/ 68 h 71"/>
                <a:gd name="T8" fmla="*/ 4 w 71"/>
                <a:gd name="T9" fmla="*/ 4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">
                  <a:moveTo>
                    <a:pt x="4" y="42"/>
                  </a:moveTo>
                  <a:cubicBezTo>
                    <a:pt x="0" y="24"/>
                    <a:pt x="12" y="7"/>
                    <a:pt x="29" y="4"/>
                  </a:cubicBezTo>
                  <a:cubicBezTo>
                    <a:pt x="47" y="0"/>
                    <a:pt x="64" y="12"/>
                    <a:pt x="67" y="30"/>
                  </a:cubicBezTo>
                  <a:cubicBezTo>
                    <a:pt x="71" y="47"/>
                    <a:pt x="59" y="64"/>
                    <a:pt x="41" y="68"/>
                  </a:cubicBezTo>
                  <a:cubicBezTo>
                    <a:pt x="24" y="71"/>
                    <a:pt x="7" y="59"/>
                    <a:pt x="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4" name="i$ḻîďé"/>
            <p:cNvSpPr/>
            <p:nvPr/>
          </p:nvSpPr>
          <p:spPr bwMode="auto">
            <a:xfrm>
              <a:off x="5182896" y="4037881"/>
              <a:ext cx="103758" cy="102779"/>
            </a:xfrm>
            <a:custGeom>
              <a:avLst/>
              <a:gdLst>
                <a:gd name="T0" fmla="*/ 2 w 51"/>
                <a:gd name="T1" fmla="*/ 30 h 51"/>
                <a:gd name="T2" fmla="*/ 21 w 51"/>
                <a:gd name="T3" fmla="*/ 3 h 51"/>
                <a:gd name="T4" fmla="*/ 49 w 51"/>
                <a:gd name="T5" fmla="*/ 21 h 51"/>
                <a:gd name="T6" fmla="*/ 30 w 51"/>
                <a:gd name="T7" fmla="*/ 49 h 51"/>
                <a:gd name="T8" fmla="*/ 2 w 51"/>
                <a:gd name="T9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" y="30"/>
                  </a:moveTo>
                  <a:cubicBezTo>
                    <a:pt x="0" y="17"/>
                    <a:pt x="8" y="5"/>
                    <a:pt x="21" y="3"/>
                  </a:cubicBezTo>
                  <a:cubicBezTo>
                    <a:pt x="34" y="0"/>
                    <a:pt x="46" y="9"/>
                    <a:pt x="49" y="21"/>
                  </a:cubicBezTo>
                  <a:cubicBezTo>
                    <a:pt x="51" y="34"/>
                    <a:pt x="43" y="46"/>
                    <a:pt x="30" y="49"/>
                  </a:cubicBezTo>
                  <a:cubicBezTo>
                    <a:pt x="17" y="51"/>
                    <a:pt x="5" y="43"/>
                    <a:pt x="2" y="30"/>
                  </a:cubicBezTo>
                  <a:close/>
                </a:path>
              </a:pathLst>
            </a:custGeom>
            <a:solidFill>
              <a:srgbClr val="A67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</p:grpSp>
      <p:sp>
        <p:nvSpPr>
          <p:cNvPr id="827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828" name="组合 827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829" name="组合 828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833" name="椭圆 832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834" name="椭圆 833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830" name="组合 829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831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832" name="直接连接符 831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835" name="文本框 23"/>
          <p:cNvSpPr txBox="1"/>
          <p:nvPr/>
        </p:nvSpPr>
        <p:spPr>
          <a:xfrm>
            <a:off x="1334496" y="292649"/>
            <a:ext cx="32753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</a:rPr>
              <a:t>Telant on team</a:t>
            </a:r>
          </a:p>
        </p:txBody>
      </p:sp>
      <p:sp>
        <p:nvSpPr>
          <p:cNvPr id="839" name="矩形 838"/>
          <p:cNvSpPr/>
          <p:nvPr/>
        </p:nvSpPr>
        <p:spPr>
          <a:xfrm>
            <a:off x="101600" y="5809615"/>
            <a:ext cx="785304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l" eaLnBrk="0" fontAlgn="base" hangingPunct="0"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en-US" altLang="zh-CN" sz="2000" b="1" spc="300" dirty="0">
                <a:solidFill>
                  <a:srgbClr val="09213D"/>
                </a:solidFill>
                <a:latin typeface="Calibri Light" panose="020F0302020204030204" charset="0"/>
                <a:ea typeface="迷你简菱心" panose="02010609000101010101" pitchFamily="49" charset="-122"/>
                <a:cs typeface="Calibri Light" panose="020F0302020204030204" charset="0"/>
              </a:rPr>
              <a:t>-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3 project managers, 10 year experience in project management of global machining center company, PMP holders.</a:t>
            </a:r>
          </a:p>
        </p:txBody>
      </p:sp>
      <p:cxnSp>
        <p:nvCxnSpPr>
          <p:cNvPr id="841" name="直接连接符 840"/>
          <p:cNvCxnSpPr/>
          <p:nvPr/>
        </p:nvCxnSpPr>
        <p:spPr>
          <a:xfrm>
            <a:off x="182880" y="3674110"/>
            <a:ext cx="7762240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4" name="矩形 843"/>
          <p:cNvSpPr/>
          <p:nvPr/>
        </p:nvSpPr>
        <p:spPr>
          <a:xfrm>
            <a:off x="182880" y="2357755"/>
            <a:ext cx="77546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zh-CN" altLang="en-US" sz="1600" b="1" spc="300" dirty="0">
                <a:solidFill>
                  <a:srgbClr val="09213D"/>
                </a:solidFill>
                <a:latin typeface="Calibri Light" panose="020F0302020204030204" charset="0"/>
                <a:ea typeface="迷你简菱心" panose="02010609000101010101" pitchFamily="49" charset="-122"/>
                <a:cs typeface="Calibri Light" panose="020F0302020204030204" charset="0"/>
              </a:rPr>
              <a:t>-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6 Automation control senior engineers, 18 year experience in automation control design and commissioning, proficient in gantry, Fanuc/ABB/KUKA robot, and various system of PLC programming and commissioning. </a:t>
            </a:r>
          </a:p>
        </p:txBody>
      </p:sp>
      <p:sp>
        <p:nvSpPr>
          <p:cNvPr id="845" name="矩形 844"/>
          <p:cNvSpPr/>
          <p:nvPr/>
        </p:nvSpPr>
        <p:spPr>
          <a:xfrm>
            <a:off x="101600" y="3714115"/>
            <a:ext cx="778891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zh-CN" altLang="en-US" sz="1600" b="1" spc="300" dirty="0">
                <a:solidFill>
                  <a:srgbClr val="09213D"/>
                </a:solidFill>
                <a:latin typeface="Calibri Light" panose="020F0302020204030204" charset="0"/>
                <a:ea typeface="迷你简菱心" panose="02010609000101010101" pitchFamily="49" charset="-122"/>
                <a:cs typeface="Calibri Light" panose="020F0302020204030204" charset="0"/>
              </a:rPr>
              <a:t>-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12 machining center commissioning senior engineers, 10 year experience in global famous machining center commissioning, proficient in machining process of cylinder block &amp; head, NEV transmission case and moter case.</a:t>
            </a:r>
          </a:p>
        </p:txBody>
      </p:sp>
      <p:sp>
        <p:nvSpPr>
          <p:cNvPr id="846" name="矩形 845"/>
          <p:cNvSpPr/>
          <p:nvPr/>
        </p:nvSpPr>
        <p:spPr>
          <a:xfrm>
            <a:off x="101600" y="5029835"/>
            <a:ext cx="78435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zh-CN" altLang="en-US" sz="1600" b="1" spc="300" dirty="0">
                <a:solidFill>
                  <a:srgbClr val="09213D"/>
                </a:solidFill>
                <a:latin typeface="Calibri Light" panose="020F0302020204030204" charset="0"/>
                <a:ea typeface="迷你简菱心" panose="02010609000101010101" pitchFamily="49" charset="-122"/>
                <a:cs typeface="Calibri Light" panose="020F0302020204030204" charset="0"/>
              </a:rPr>
              <a:t>-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16 equipment mechanical egineers, 20 year experience in equipment maintenance, proficient in varous machining center retrofit and retooling.  </a:t>
            </a:r>
          </a:p>
        </p:txBody>
      </p:sp>
      <p:cxnSp>
        <p:nvCxnSpPr>
          <p:cNvPr id="848" name="直接连接符 847"/>
          <p:cNvCxnSpPr/>
          <p:nvPr/>
        </p:nvCxnSpPr>
        <p:spPr>
          <a:xfrm>
            <a:off x="182880" y="4977765"/>
            <a:ext cx="7771765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直接连接符 848"/>
          <p:cNvCxnSpPr/>
          <p:nvPr/>
        </p:nvCxnSpPr>
        <p:spPr>
          <a:xfrm>
            <a:off x="201930" y="5962650"/>
            <a:ext cx="7752715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5" name="直接连接符 804"/>
          <p:cNvCxnSpPr/>
          <p:nvPr/>
        </p:nvCxnSpPr>
        <p:spPr>
          <a:xfrm>
            <a:off x="175260" y="2284095"/>
            <a:ext cx="7762240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6" name="矩形 805"/>
          <p:cNvSpPr/>
          <p:nvPr/>
        </p:nvSpPr>
        <p:spPr>
          <a:xfrm>
            <a:off x="201930" y="1189355"/>
            <a:ext cx="77546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lnSpc>
                <a:spcPct val="150000"/>
              </a:lnSpc>
              <a:spcBef>
                <a:spcPts val="0"/>
              </a:spcBef>
              <a:buClr>
                <a:schemeClr val="hlink"/>
              </a:buClr>
              <a:buSzPct val="60000"/>
              <a:buFontTx/>
              <a:defRPr/>
            </a:pPr>
            <a:r>
              <a:rPr lang="zh-CN" altLang="en-US" sz="1600" b="1" spc="300" dirty="0">
                <a:solidFill>
                  <a:srgbClr val="09213D"/>
                </a:solidFill>
                <a:latin typeface="Calibri Light" panose="020F0302020204030204" charset="0"/>
                <a:ea typeface="迷你简菱心" panose="02010609000101010101" pitchFamily="49" charset="-122"/>
                <a:cs typeface="Calibri Light" panose="020F0302020204030204" charset="0"/>
              </a:rPr>
              <a:t>-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冬青黑体简体中文 W3" panose="020B0300000000000000" pitchFamily="34" charset="-122"/>
              </a:rPr>
              <a:t>3 mechanical design engineers, 16 year experience in machining precess design and fixture desgin.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0" animBg="1"/>
      <p:bldP spid="8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5" name="组合 4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7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31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</a:rPr>
              <a:t>Project Experience</a:t>
            </a:r>
          </a:p>
        </p:txBody>
      </p:sp>
      <p:sp>
        <p:nvSpPr>
          <p:cNvPr id="15" name="矩形 14"/>
          <p:cNvSpPr/>
          <p:nvPr/>
        </p:nvSpPr>
        <p:spPr>
          <a:xfrm>
            <a:off x="5347201" y="3571306"/>
            <a:ext cx="840509" cy="1166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4514215" y="4144328"/>
            <a:ext cx="499491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CNC, fixture precision validation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 machining programing and commissioning to reach capablity and cycle time.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Training on machining program and CNC maintenance.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96290" y="2456180"/>
            <a:ext cx="615124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Makino A71\A81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、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HELLER MCI 16.1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、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Okuma MA-500 HA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CNC Qty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Makino 19 pcs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，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HELLER 16 pcs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，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Okuma</a:t>
            </a:r>
            <a:r>
              <a:rPr lang="zh-CN" altLang="en-US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14 pcs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599" y="4072648"/>
            <a:ext cx="2861137" cy="2172150"/>
          </a:xfrm>
          <a:prstGeom prst="rect">
            <a:avLst/>
          </a:prstGeom>
        </p:spPr>
      </p:pic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1398869" y="6683920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87" y="3941424"/>
            <a:ext cx="3643030" cy="23964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655" y="1334135"/>
            <a:ext cx="3623310" cy="2400300"/>
          </a:xfrm>
          <a:prstGeom prst="rect">
            <a:avLst/>
          </a:prstGeom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68728" y="1309468"/>
            <a:ext cx="6316371" cy="58356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lvl="0" algn="l" fontAlgn="base" latinLnBrk="0"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</a:rPr>
              <a:t>Chery Auto:E4G16 </a:t>
            </a: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  <a:sym typeface="+mn-ea"/>
              </a:rPr>
              <a:t>cylinder head line and cyliner block line</a:t>
            </a:r>
          </a:p>
          <a:p>
            <a:pPr lvl="0" algn="l" fontAlgn="base" latinLnBrk="0"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0000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</a:rPr>
              <a:t>Retooling to increase production volume to 600k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603530" y="670750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6270913" y="1968142"/>
            <a:ext cx="424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8951595" y="1593215"/>
            <a:ext cx="327469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CNC: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Heckkert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HEC 400D 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CWK 500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CNC Qty: 3 pcs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</a:t>
            </a:r>
            <a:endParaRPr lang="en-US" altLang="zh-CN" sz="18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84" name="Rectangle 21"/>
          <p:cNvSpPr>
            <a:spLocks noChangeArrowheads="1"/>
          </p:cNvSpPr>
          <p:nvPr/>
        </p:nvSpPr>
        <p:spPr bwMode="auto">
          <a:xfrm>
            <a:off x="5318760" y="3826193"/>
            <a:ext cx="435673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Production line relocating to new plant.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Retrofit to change guide and ball screw.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 precision validation.</a:t>
            </a:r>
          </a:p>
          <a:p>
            <a:pPr marL="285750" indent="0" fontAlgn="auto" latinLnBrk="0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CNC machining programing and commissioning to reach capablity and cycle time.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5" b="15522"/>
          <a:stretch>
            <a:fillRect/>
          </a:stretch>
        </p:blipFill>
        <p:spPr>
          <a:xfrm>
            <a:off x="165844" y="2755309"/>
            <a:ext cx="4984477" cy="3393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5" y="1351374"/>
            <a:ext cx="2902773" cy="1966961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 rot="16200000">
            <a:off x="2421255" y="-1238250"/>
            <a:ext cx="650875" cy="5448935"/>
          </a:xfrm>
          <a:prstGeom prst="rect">
            <a:avLst/>
          </a:prstGeom>
          <a:solidFill>
            <a:srgbClr val="0921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0" b="6185"/>
          <a:stretch>
            <a:fillRect/>
          </a:stretch>
        </p:blipFill>
        <p:spPr>
          <a:xfrm>
            <a:off x="9675321" y="3547570"/>
            <a:ext cx="2516485" cy="1946679"/>
          </a:xfrm>
          <a:prstGeom prst="rect">
            <a:avLst/>
          </a:prstGeom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98425" y="1186815"/>
            <a:ext cx="5372735" cy="58356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lvl="0" algn="l">
              <a:spcBef>
                <a:spcPct val="50000"/>
              </a:spcBef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</a:rPr>
              <a:t>JAC Cummins diesel cylinder block &amp; head line relocating and retooling.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57034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858723" y="1944557"/>
            <a:ext cx="4200958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Machine: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 Junker JUCRANK 5000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Gantry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GUDEL</a:t>
            </a:r>
            <a:endParaRPr lang="en-US" altLang="zh-CN" sz="18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216650" y="4623118"/>
            <a:ext cx="553212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CNC and gantry relocating and precision validation.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Commissioning for production recovery.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19" y="3130423"/>
            <a:ext cx="5551106" cy="32971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075" y="1139076"/>
            <a:ext cx="3017423" cy="2674934"/>
          </a:xfrm>
          <a:prstGeom prst="rect">
            <a:avLst/>
          </a:prstGeom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858520" y="1334135"/>
            <a:ext cx="5372735" cy="33718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lvl="0" algn="l">
              <a:spcBef>
                <a:spcPct val="50000"/>
              </a:spcBef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</a:rPr>
              <a:t>Chery Atuo:crankshaft line relocating.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 flipH="1">
            <a:off x="1524000" y="6616065"/>
            <a:ext cx="88582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-1279525" y="-15303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ko-KR" altLang="en-US" sz="1800">
              <a:latin typeface="华文楷体" panose="02010600040101010101" pitchFamily="2" charset="-122"/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977900" y="1790065"/>
            <a:ext cx="5438775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Machine: 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Schenck  balancing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Gantry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：</a:t>
            </a:r>
            <a:r>
              <a:rPr lang="en-US" altLang="zh-CN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GUDEL</a:t>
            </a:r>
            <a:endParaRPr lang="en-US" altLang="zh-CN" sz="1800" b="1" dirty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圆角矩形 2"/>
          <p:cNvSpPr/>
          <p:nvPr/>
        </p:nvSpPr>
        <p:spPr>
          <a:xfrm>
            <a:off x="534650" y="959369"/>
            <a:ext cx="11122703" cy="36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38100" dist="127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9829320">
            <a:off x="484673" y="229112"/>
            <a:ext cx="648587" cy="648587"/>
            <a:chOff x="4482708" y="3301238"/>
            <a:chExt cx="661162" cy="6611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482708" y="3301238"/>
              <a:ext cx="661162" cy="661162"/>
              <a:chOff x="775780" y="771550"/>
              <a:chExt cx="1852004" cy="1852004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775780" y="771550"/>
                <a:ext cx="1852004" cy="1852004"/>
              </a:xfrm>
              <a:prstGeom prst="ellipse">
                <a:avLst/>
              </a:prstGeom>
              <a:solidFill>
                <a:srgbClr val="09213D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007828" y="1003597"/>
                <a:ext cx="1387908" cy="13879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065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679943" y="3516067"/>
              <a:ext cx="266691" cy="231503"/>
              <a:chOff x="6434683" y="510993"/>
              <a:chExt cx="987549" cy="857250"/>
            </a:xfrm>
          </p:grpSpPr>
          <p:sp>
            <p:nvSpPr>
              <p:cNvPr id="20" name="任意多边形 88"/>
              <p:cNvSpPr/>
              <p:nvPr/>
            </p:nvSpPr>
            <p:spPr>
              <a:xfrm>
                <a:off x="6978347" y="510993"/>
                <a:ext cx="438150" cy="857250"/>
              </a:xfrm>
              <a:custGeom>
                <a:avLst/>
                <a:gdLst>
                  <a:gd name="connsiteX0" fmla="*/ 0 w 438150"/>
                  <a:gd name="connsiteY0" fmla="*/ 0 h 857250"/>
                  <a:gd name="connsiteX1" fmla="*/ 438150 w 438150"/>
                  <a:gd name="connsiteY1" fmla="*/ 438150 h 857250"/>
                  <a:gd name="connsiteX2" fmla="*/ 19050 w 438150"/>
                  <a:gd name="connsiteY2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857250">
                    <a:moveTo>
                      <a:pt x="0" y="0"/>
                    </a:moveTo>
                    <a:lnTo>
                      <a:pt x="438150" y="438150"/>
                    </a:lnTo>
                    <a:lnTo>
                      <a:pt x="19050" y="857250"/>
                    </a:lnTo>
                  </a:path>
                </a:pathLst>
              </a:cu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entury Gothic"/>
                  <a:ea typeface="幼圆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6434683" y="954806"/>
                <a:ext cx="987549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9213D"/>
                </a:solidFill>
                <a:prstDash val="solid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1334496" y="292649"/>
            <a:ext cx="4069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pc="500" dirty="0">
                <a:solidFill>
                  <a:srgbClr val="09213D"/>
                </a:solidFill>
                <a:latin typeface="Calibri" panose="020F0502020204030204" charset="0"/>
                <a:ea typeface="迷你简菱心" panose="02010609000101010101" pitchFamily="49" charset="-122"/>
                <a:cs typeface="Calibri" panose="020F0502020204030204" charset="0"/>
                <a:sym typeface="+mn-ea"/>
              </a:rPr>
              <a:t>Project Experience</a:t>
            </a:r>
            <a:endParaRPr lang="zh-CN" altLang="en-US" sz="2800" dirty="0">
              <a:solidFill>
                <a:srgbClr val="09213D"/>
              </a:solidFill>
              <a:latin typeface="迷你简菱心" panose="02010609000101010101" pitchFamily="49" charset="-122"/>
              <a:ea typeface="迷你简菱心" panose="02010609000101010101" pitchFamily="49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137275" y="4651693"/>
            <a:ext cx="60547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◈ Project scope:</a:t>
            </a:r>
            <a:endParaRPr lang="en-US" altLang="zh-CN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Machine and gantry relocating </a:t>
            </a: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and precision validation</a:t>
            </a: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Commissioning for production recovery.</a:t>
            </a:r>
            <a:endParaRPr lang="en-US" altLang="zh-CN" sz="1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8" y="3011792"/>
            <a:ext cx="5032232" cy="34427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46" y="1138971"/>
            <a:ext cx="3145826" cy="2885681"/>
          </a:xfrm>
          <a:prstGeom prst="rect">
            <a:avLst/>
          </a:prstGeom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64540" y="1139190"/>
            <a:ext cx="5372735" cy="337185"/>
          </a:xfrm>
          <a:prstGeom prst="rect">
            <a:avLst/>
          </a:prstGeom>
          <a:solidFill>
            <a:srgbClr val="09213D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lvl="0" algn="l">
              <a:spcBef>
                <a:spcPct val="50000"/>
              </a:spcBef>
              <a:buClrTx/>
              <a:buSzTx/>
              <a:buNone/>
            </a:pPr>
            <a:r>
              <a:rPr lang="en-US" sz="1600" b="1" dirty="0">
                <a:solidFill>
                  <a:schemeClr val="bg1"/>
                </a:solidFill>
                <a:latin typeface="+mn-lt"/>
                <a:ea typeface="华文楷体" panose="02010600040101010101" pitchFamily="2" charset="-122"/>
                <a:cs typeface="+mn-lt"/>
              </a:rPr>
              <a:t>Great Wall crankshaft line relocating.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精致互联网科技商业计划书公司企业介绍推介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8892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878787"/>
      </a:accent1>
      <a:accent2>
        <a:srgbClr val="666666"/>
      </a:accent2>
      <a:accent3>
        <a:srgbClr val="464646"/>
      </a:accent3>
      <a:accent4>
        <a:srgbClr val="4276AA"/>
      </a:accent4>
      <a:accent5>
        <a:srgbClr val="586270"/>
      </a:accent5>
      <a:accent6>
        <a:srgbClr val="244168"/>
      </a:accent6>
      <a:hlink>
        <a:srgbClr val="878787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878787"/>
    </a:accent1>
    <a:accent2>
      <a:srgbClr val="666666"/>
    </a:accent2>
    <a:accent3>
      <a:srgbClr val="464646"/>
    </a:accent3>
    <a:accent4>
      <a:srgbClr val="4276AA"/>
    </a:accent4>
    <a:accent5>
      <a:srgbClr val="586270"/>
    </a:accent5>
    <a:accent6>
      <a:srgbClr val="244168"/>
    </a:accent6>
    <a:hlink>
      <a:srgbClr val="878787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878787"/>
    </a:accent1>
    <a:accent2>
      <a:srgbClr val="666666"/>
    </a:accent2>
    <a:accent3>
      <a:srgbClr val="464646"/>
    </a:accent3>
    <a:accent4>
      <a:srgbClr val="4276AA"/>
    </a:accent4>
    <a:accent5>
      <a:srgbClr val="586270"/>
    </a:accent5>
    <a:accent6>
      <a:srgbClr val="244168"/>
    </a:accent6>
    <a:hlink>
      <a:srgbClr val="878787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878787"/>
    </a:accent1>
    <a:accent2>
      <a:srgbClr val="666666"/>
    </a:accent2>
    <a:accent3>
      <a:srgbClr val="464646"/>
    </a:accent3>
    <a:accent4>
      <a:srgbClr val="4276AA"/>
    </a:accent4>
    <a:accent5>
      <a:srgbClr val="586270"/>
    </a:accent5>
    <a:accent6>
      <a:srgbClr val="244168"/>
    </a:accent6>
    <a:hlink>
      <a:srgbClr val="878787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878787"/>
    </a:accent1>
    <a:accent2>
      <a:srgbClr val="666666"/>
    </a:accent2>
    <a:accent3>
      <a:srgbClr val="464646"/>
    </a:accent3>
    <a:accent4>
      <a:srgbClr val="4276AA"/>
    </a:accent4>
    <a:accent5>
      <a:srgbClr val="586270"/>
    </a:accent5>
    <a:accent6>
      <a:srgbClr val="244168"/>
    </a:accent6>
    <a:hlink>
      <a:srgbClr val="878787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10237</TotalTime>
  <Words>1049</Words>
  <Application>Microsoft Office PowerPoint</Application>
  <PresentationFormat>Широкоэкранный</PresentationFormat>
  <Paragraphs>177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宋体</vt:lpstr>
      <vt:lpstr>华文楷体</vt:lpstr>
      <vt:lpstr>Agency FB</vt:lpstr>
      <vt:lpstr>Arial</vt:lpstr>
      <vt:lpstr>Bahnschrift Light</vt:lpstr>
      <vt:lpstr>Calibri</vt:lpstr>
      <vt:lpstr>Calibri Light</vt:lpstr>
      <vt:lpstr>Century Gothic</vt:lpstr>
      <vt:lpstr>Times New Roman</vt:lpstr>
      <vt:lpstr>Wingdings</vt:lpstr>
      <vt:lpstr>迷你简菱心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精致互联网科技商业计划书公司企业介绍推介会PPT模板</dc:title>
  <dc:creator>china</dc:creator>
  <cp:lastModifiedBy>Андрей Абатуров</cp:lastModifiedBy>
  <cp:revision>187</cp:revision>
  <dcterms:created xsi:type="dcterms:W3CDTF">2017-06-29T14:38:00Z</dcterms:created>
  <dcterms:modified xsi:type="dcterms:W3CDTF">2024-11-18T12:10:41Z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495C9BDB968B467DB3C371CDA08C545F</vt:lpwstr>
  </property>
  <property fmtid="{D5CDD505-2E9C-101B-9397-08002B2CF9AE}" pid="3" name="KSOProductBuildVer">
    <vt:lpwstr>2052-11.1.0.11372</vt:lpwstr>
  </property>
</Properties>
</file>